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67" r:id="rId5"/>
  </p:sldMasterIdLst>
  <p:notesMasterIdLst>
    <p:notesMasterId r:id="rId28"/>
  </p:notesMasterIdLst>
  <p:sldIdLst>
    <p:sldId id="258" r:id="rId6"/>
    <p:sldId id="269" r:id="rId7"/>
    <p:sldId id="268" r:id="rId8"/>
    <p:sldId id="270" r:id="rId9"/>
    <p:sldId id="271" r:id="rId10"/>
    <p:sldId id="267" r:id="rId11"/>
    <p:sldId id="257" r:id="rId12"/>
    <p:sldId id="273" r:id="rId13"/>
    <p:sldId id="2147374882" r:id="rId14"/>
    <p:sldId id="277" r:id="rId15"/>
    <p:sldId id="278" r:id="rId16"/>
    <p:sldId id="272" r:id="rId17"/>
    <p:sldId id="274" r:id="rId18"/>
    <p:sldId id="265" r:id="rId19"/>
    <p:sldId id="281" r:id="rId20"/>
    <p:sldId id="259" r:id="rId21"/>
    <p:sldId id="262" r:id="rId22"/>
    <p:sldId id="264" r:id="rId23"/>
    <p:sldId id="263" r:id="rId24"/>
    <p:sldId id="261" r:id="rId25"/>
    <p:sldId id="275"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D3F599-DE54-7A57-82BA-8BC37FF2E3DA}" v="1" dt="2026-06-03T13:43:31.181"/>
    <p1510:client id="{8FB03F7A-D54C-4723-B4F7-718E7E13DB93}" v="4" dt="2026-06-03T15:46:55.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446" y="5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non Whiting" userId="S::shannone@gracetechnologies.com::74308d0e-cc12-418c-82f3-484a298f894c" providerId="AD" clId="Web-{007BAC14-C740-4EE4-3279-9A558F8ABFE8}"/>
    <pc:docChg chg="addSld modSld sldOrd">
      <pc:chgData name="Shannon Whiting" userId="S::shannone@gracetechnologies.com::74308d0e-cc12-418c-82f3-484a298f894c" providerId="AD" clId="Web-{007BAC14-C740-4EE4-3279-9A558F8ABFE8}" dt="2026-05-22T14:24:55.934" v="42" actId="20577"/>
      <pc:docMkLst>
        <pc:docMk/>
      </pc:docMkLst>
      <pc:sldChg chg="ord">
        <pc:chgData name="Shannon Whiting" userId="S::shannone@gracetechnologies.com::74308d0e-cc12-418c-82f3-484a298f894c" providerId="AD" clId="Web-{007BAC14-C740-4EE4-3279-9A558F8ABFE8}" dt="2026-05-22T14:23:00.481" v="8"/>
        <pc:sldMkLst>
          <pc:docMk/>
          <pc:sldMk cId="386591244" sldId="259"/>
        </pc:sldMkLst>
      </pc:sldChg>
      <pc:sldChg chg="modSp ord">
        <pc:chgData name="Shannon Whiting" userId="S::shannone@gracetechnologies.com::74308d0e-cc12-418c-82f3-484a298f894c" providerId="AD" clId="Web-{007BAC14-C740-4EE4-3279-9A558F8ABFE8}" dt="2026-05-22T14:22:41.044" v="6"/>
        <pc:sldMkLst>
          <pc:docMk/>
          <pc:sldMk cId="4103124243" sldId="275"/>
        </pc:sldMkLst>
        <pc:spChg chg="mod">
          <ac:chgData name="Shannon Whiting" userId="S::shannone@gracetechnologies.com::74308d0e-cc12-418c-82f3-484a298f894c" providerId="AD" clId="Web-{007BAC14-C740-4EE4-3279-9A558F8ABFE8}" dt="2026-05-22T14:22:32.700" v="5" actId="20577"/>
          <ac:spMkLst>
            <pc:docMk/>
            <pc:sldMk cId="4103124243" sldId="275"/>
            <ac:spMk id="2" creationId="{D2E9F662-3BC2-B0C7-FE35-DC417B0A69BB}"/>
          </ac:spMkLst>
        </pc:spChg>
      </pc:sldChg>
      <pc:sldChg chg="modSp">
        <pc:chgData name="Shannon Whiting" userId="S::shannone@gracetechnologies.com::74308d0e-cc12-418c-82f3-484a298f894c" providerId="AD" clId="Web-{007BAC14-C740-4EE4-3279-9A558F8ABFE8}" dt="2026-05-22T14:22:07.778" v="1" actId="20577"/>
        <pc:sldMkLst>
          <pc:docMk/>
          <pc:sldMk cId="896057782" sldId="277"/>
        </pc:sldMkLst>
        <pc:spChg chg="mod">
          <ac:chgData name="Shannon Whiting" userId="S::shannone@gracetechnologies.com::74308d0e-cc12-418c-82f3-484a298f894c" providerId="AD" clId="Web-{007BAC14-C740-4EE4-3279-9A558F8ABFE8}" dt="2026-05-22T14:22:07.778" v="1" actId="20577"/>
          <ac:spMkLst>
            <pc:docMk/>
            <pc:sldMk cId="896057782" sldId="277"/>
            <ac:spMk id="2" creationId="{31438D9B-3626-98B5-CD01-5CDCC69BB72A}"/>
          </ac:spMkLst>
        </pc:spChg>
      </pc:sldChg>
      <pc:sldChg chg="delSp modSp add replId">
        <pc:chgData name="Shannon Whiting" userId="S::shannone@gracetechnologies.com::74308d0e-cc12-418c-82f3-484a298f894c" providerId="AD" clId="Web-{007BAC14-C740-4EE4-3279-9A558F8ABFE8}" dt="2026-05-22T14:24:55.934" v="42" actId="20577"/>
        <pc:sldMkLst>
          <pc:docMk/>
          <pc:sldMk cId="522412509" sldId="280"/>
        </pc:sldMkLst>
        <pc:spChg chg="mod">
          <ac:chgData name="Shannon Whiting" userId="S::shannone@gracetechnologies.com::74308d0e-cc12-418c-82f3-484a298f894c" providerId="AD" clId="Web-{007BAC14-C740-4EE4-3279-9A558F8ABFE8}" dt="2026-05-22T14:24:26.543" v="36" actId="20577"/>
          <ac:spMkLst>
            <pc:docMk/>
            <pc:sldMk cId="522412509" sldId="280"/>
            <ac:spMk id="2" creationId="{FCF0B6F2-6198-1301-C22F-533938F6680A}"/>
          </ac:spMkLst>
        </pc:spChg>
        <pc:spChg chg="mod">
          <ac:chgData name="Shannon Whiting" userId="S::shannone@gracetechnologies.com::74308d0e-cc12-418c-82f3-484a298f894c" providerId="AD" clId="Web-{007BAC14-C740-4EE4-3279-9A558F8ABFE8}" dt="2026-05-22T14:24:55.934" v="42" actId="20577"/>
          <ac:spMkLst>
            <pc:docMk/>
            <pc:sldMk cId="522412509" sldId="280"/>
            <ac:spMk id="3" creationId="{E5F5AD7E-7A79-B370-9396-E4A80E575AEE}"/>
          </ac:spMkLst>
        </pc:spChg>
      </pc:sldChg>
    </pc:docChg>
  </pc:docChgLst>
  <pc:docChgLst>
    <pc:chgData name="Emma Wentzel" userId="S::emma@gracetechnologies.com::91e679a2-c978-4083-b29c-db08bbab2e55" providerId="AD" clId="Web-{DA5BA14B-E99B-4F05-123A-20F093B08DB2}"/>
    <pc:docChg chg="modSld">
      <pc:chgData name="Emma Wentzel" userId="S::emma@gracetechnologies.com::91e679a2-c978-4083-b29c-db08bbab2e55" providerId="AD" clId="Web-{DA5BA14B-E99B-4F05-123A-20F093B08DB2}" dt="2026-05-27T21:23:37.360" v="25" actId="20577"/>
      <pc:docMkLst>
        <pc:docMk/>
      </pc:docMkLst>
      <pc:sldChg chg="modSp">
        <pc:chgData name="Emma Wentzel" userId="S::emma@gracetechnologies.com::91e679a2-c978-4083-b29c-db08bbab2e55" providerId="AD" clId="Web-{DA5BA14B-E99B-4F05-123A-20F093B08DB2}" dt="2026-05-27T19:53:00.906" v="7" actId="20577"/>
        <pc:sldMkLst>
          <pc:docMk/>
          <pc:sldMk cId="4247167657" sldId="257"/>
        </pc:sldMkLst>
        <pc:spChg chg="mod">
          <ac:chgData name="Emma Wentzel" userId="S::emma@gracetechnologies.com::91e679a2-c978-4083-b29c-db08bbab2e55" providerId="AD" clId="Web-{DA5BA14B-E99B-4F05-123A-20F093B08DB2}" dt="2026-05-27T19:53:00.906" v="7" actId="20577"/>
          <ac:spMkLst>
            <pc:docMk/>
            <pc:sldMk cId="4247167657" sldId="257"/>
            <ac:spMk id="3" creationId="{6F30C747-0DE2-8112-7044-E7B35C80CA43}"/>
          </ac:spMkLst>
        </pc:spChg>
      </pc:sldChg>
      <pc:sldChg chg="modSp">
        <pc:chgData name="Emma Wentzel" userId="S::emma@gracetechnologies.com::91e679a2-c978-4083-b29c-db08bbab2e55" providerId="AD" clId="Web-{DA5BA14B-E99B-4F05-123A-20F093B08DB2}" dt="2026-05-27T21:23:37.360" v="25" actId="20577"/>
        <pc:sldMkLst>
          <pc:docMk/>
          <pc:sldMk cId="1758324438" sldId="273"/>
        </pc:sldMkLst>
        <pc:spChg chg="mod">
          <ac:chgData name="Emma Wentzel" userId="S::emma@gracetechnologies.com::91e679a2-c978-4083-b29c-db08bbab2e55" providerId="AD" clId="Web-{DA5BA14B-E99B-4F05-123A-20F093B08DB2}" dt="2026-05-27T19:53:12.031" v="9" actId="20577"/>
          <ac:spMkLst>
            <pc:docMk/>
            <pc:sldMk cId="1758324438" sldId="273"/>
            <ac:spMk id="2" creationId="{6FD4CA8D-D04C-F8B9-C10B-23648C266F75}"/>
          </ac:spMkLst>
        </pc:spChg>
        <pc:spChg chg="mod">
          <ac:chgData name="Emma Wentzel" userId="S::emma@gracetechnologies.com::91e679a2-c978-4083-b29c-db08bbab2e55" providerId="AD" clId="Web-{DA5BA14B-E99B-4F05-123A-20F093B08DB2}" dt="2026-05-27T21:23:37.360" v="25" actId="20577"/>
          <ac:spMkLst>
            <pc:docMk/>
            <pc:sldMk cId="1758324438" sldId="273"/>
            <ac:spMk id="3" creationId="{35DD84D3-003F-8164-2104-EA78D88FD657}"/>
          </ac:spMkLst>
        </pc:spChg>
      </pc:sldChg>
    </pc:docChg>
  </pc:docChgLst>
  <pc:docChgLst>
    <pc:chgData name="Emma Wentzel" userId="91e679a2-c978-4083-b29c-db08bbab2e55" providerId="ADAL" clId="{1F18AED2-067A-4C62-A5E3-B92AFA961D60}"/>
    <pc:docChg chg="undo redo custSel addSld delSld modSld sldOrd">
      <pc:chgData name="Emma Wentzel" userId="91e679a2-c978-4083-b29c-db08bbab2e55" providerId="ADAL" clId="{1F18AED2-067A-4C62-A5E3-B92AFA961D60}" dt="2026-06-03T15:47:10.648" v="4593" actId="1076"/>
      <pc:docMkLst>
        <pc:docMk/>
      </pc:docMkLst>
      <pc:sldChg chg="addSp delSp modSp mod">
        <pc:chgData name="Emma Wentzel" userId="91e679a2-c978-4083-b29c-db08bbab2e55" providerId="ADAL" clId="{1F18AED2-067A-4C62-A5E3-B92AFA961D60}" dt="2026-06-03T14:05:10.101" v="4585" actId="27636"/>
        <pc:sldMkLst>
          <pc:docMk/>
          <pc:sldMk cId="4247167657" sldId="257"/>
        </pc:sldMkLst>
        <pc:spChg chg="mod">
          <ac:chgData name="Emma Wentzel" userId="91e679a2-c978-4083-b29c-db08bbab2e55" providerId="ADAL" clId="{1F18AED2-067A-4C62-A5E3-B92AFA961D60}" dt="2026-06-03T14:05:10.101" v="4585" actId="27636"/>
          <ac:spMkLst>
            <pc:docMk/>
            <pc:sldMk cId="4247167657" sldId="257"/>
            <ac:spMk id="3" creationId="{6F30C747-0DE2-8112-7044-E7B35C80CA43}"/>
          </ac:spMkLst>
        </pc:spChg>
      </pc:sldChg>
      <pc:sldChg chg="modSp add mod ord">
        <pc:chgData name="Emma Wentzel" userId="91e679a2-c978-4083-b29c-db08bbab2e55" providerId="ADAL" clId="{1F18AED2-067A-4C62-A5E3-B92AFA961D60}" dt="2026-06-03T14:05:19.356" v="4586" actId="12"/>
        <pc:sldMkLst>
          <pc:docMk/>
          <pc:sldMk cId="386591244" sldId="259"/>
        </pc:sldMkLst>
        <pc:spChg chg="mod">
          <ac:chgData name="Emma Wentzel" userId="91e679a2-c978-4083-b29c-db08bbab2e55" providerId="ADAL" clId="{1F18AED2-067A-4C62-A5E3-B92AFA961D60}" dt="2026-06-03T14:05:19.356" v="4586" actId="12"/>
          <ac:spMkLst>
            <pc:docMk/>
            <pc:sldMk cId="386591244" sldId="259"/>
            <ac:spMk id="3" creationId="{56CCFB92-4D50-1A15-538E-24E276B7246D}"/>
          </ac:spMkLst>
        </pc:spChg>
      </pc:sldChg>
      <pc:sldChg chg="ord">
        <pc:chgData name="Emma Wentzel" userId="91e679a2-c978-4083-b29c-db08bbab2e55" providerId="ADAL" clId="{1F18AED2-067A-4C62-A5E3-B92AFA961D60}" dt="2026-05-27T21:46:59.962" v="4454"/>
        <pc:sldMkLst>
          <pc:docMk/>
          <pc:sldMk cId="266650322" sldId="262"/>
        </pc:sldMkLst>
      </pc:sldChg>
      <pc:sldChg chg="ord">
        <pc:chgData name="Emma Wentzel" userId="91e679a2-c978-4083-b29c-db08bbab2e55" providerId="ADAL" clId="{1F18AED2-067A-4C62-A5E3-B92AFA961D60}" dt="2026-05-27T21:47:08.585" v="4458"/>
        <pc:sldMkLst>
          <pc:docMk/>
          <pc:sldMk cId="1628409879" sldId="263"/>
        </pc:sldMkLst>
      </pc:sldChg>
      <pc:sldChg chg="modSp mod ord">
        <pc:chgData name="Emma Wentzel" userId="91e679a2-c978-4083-b29c-db08bbab2e55" providerId="ADAL" clId="{1F18AED2-067A-4C62-A5E3-B92AFA961D60}" dt="2026-05-27T21:47:06.676" v="4456"/>
        <pc:sldMkLst>
          <pc:docMk/>
          <pc:sldMk cId="3268046325" sldId="264"/>
        </pc:sldMkLst>
        <pc:spChg chg="mod">
          <ac:chgData name="Emma Wentzel" userId="91e679a2-c978-4083-b29c-db08bbab2e55" providerId="ADAL" clId="{1F18AED2-067A-4C62-A5E3-B92AFA961D60}" dt="2026-05-27T21:43:44.262" v="4445" actId="20577"/>
          <ac:spMkLst>
            <pc:docMk/>
            <pc:sldMk cId="3268046325" sldId="264"/>
            <ac:spMk id="3" creationId="{726BC094-4AEF-9EA8-3966-A1C9D618A197}"/>
          </ac:spMkLst>
        </pc:spChg>
      </pc:sldChg>
      <pc:sldChg chg="addSp delSp modSp add mod">
        <pc:chgData name="Emma Wentzel" userId="91e679a2-c978-4083-b29c-db08bbab2e55" providerId="ADAL" clId="{1F18AED2-067A-4C62-A5E3-B92AFA961D60}" dt="2026-05-05T17:54:36.252" v="3637" actId="14100"/>
        <pc:sldMkLst>
          <pc:docMk/>
          <pc:sldMk cId="4035925866" sldId="272"/>
        </pc:sldMkLst>
        <pc:spChg chg="mod">
          <ac:chgData name="Emma Wentzel" userId="91e679a2-c978-4083-b29c-db08bbab2e55" providerId="ADAL" clId="{1F18AED2-067A-4C62-A5E3-B92AFA961D60}" dt="2026-05-05T17:54:36.252" v="3637" actId="14100"/>
          <ac:spMkLst>
            <pc:docMk/>
            <pc:sldMk cId="4035925866" sldId="272"/>
            <ac:spMk id="3" creationId="{FD432264-EE96-691B-1AE5-49C6EC559382}"/>
          </ac:spMkLst>
        </pc:spChg>
      </pc:sldChg>
      <pc:sldChg chg="addSp delSp modSp mod">
        <pc:chgData name="Emma Wentzel" userId="91e679a2-c978-4083-b29c-db08bbab2e55" providerId="ADAL" clId="{1F18AED2-067A-4C62-A5E3-B92AFA961D60}" dt="2026-06-03T15:47:10.648" v="4593" actId="1076"/>
        <pc:sldMkLst>
          <pc:docMk/>
          <pc:sldMk cId="1758324438" sldId="273"/>
        </pc:sldMkLst>
        <pc:spChg chg="mod">
          <ac:chgData name="Emma Wentzel" userId="91e679a2-c978-4083-b29c-db08bbab2e55" providerId="ADAL" clId="{1F18AED2-067A-4C62-A5E3-B92AFA961D60}" dt="2026-06-02T22:31:25.765" v="4510" actId="113"/>
          <ac:spMkLst>
            <pc:docMk/>
            <pc:sldMk cId="1758324438" sldId="273"/>
            <ac:spMk id="2" creationId="{6FD4CA8D-D04C-F8B9-C10B-23648C266F75}"/>
          </ac:spMkLst>
        </pc:spChg>
        <pc:spChg chg="mod">
          <ac:chgData name="Emma Wentzel" userId="91e679a2-c978-4083-b29c-db08bbab2e55" providerId="ADAL" clId="{1F18AED2-067A-4C62-A5E3-B92AFA961D60}" dt="2026-06-02T22:32:41.097" v="4577" actId="20577"/>
          <ac:spMkLst>
            <pc:docMk/>
            <pc:sldMk cId="1758324438" sldId="273"/>
            <ac:spMk id="3" creationId="{35DD84D3-003F-8164-2104-EA78D88FD657}"/>
          </ac:spMkLst>
        </pc:spChg>
        <pc:picChg chg="add mod">
          <ac:chgData name="Emma Wentzel" userId="91e679a2-c978-4083-b29c-db08bbab2e55" providerId="ADAL" clId="{1F18AED2-067A-4C62-A5E3-B92AFA961D60}" dt="2026-06-03T15:47:10.648" v="4593" actId="1076"/>
          <ac:picMkLst>
            <pc:docMk/>
            <pc:sldMk cId="1758324438" sldId="273"/>
            <ac:picMk id="5" creationId="{0C26FA5F-69C4-FACA-06F3-B37D29A6CC75}"/>
          </ac:picMkLst>
        </pc:picChg>
      </pc:sldChg>
      <pc:sldChg chg="modSp add mod">
        <pc:chgData name="Emma Wentzel" userId="91e679a2-c978-4083-b29c-db08bbab2e55" providerId="ADAL" clId="{1F18AED2-067A-4C62-A5E3-B92AFA961D60}" dt="2026-05-06T17:45:50.346" v="3793" actId="27636"/>
        <pc:sldMkLst>
          <pc:docMk/>
          <pc:sldMk cId="896057782" sldId="277"/>
        </pc:sldMkLst>
        <pc:spChg chg="mod">
          <ac:chgData name="Emma Wentzel" userId="91e679a2-c978-4083-b29c-db08bbab2e55" providerId="ADAL" clId="{1F18AED2-067A-4C62-A5E3-B92AFA961D60}" dt="2026-05-06T17:45:02.878" v="3783" actId="27636"/>
          <ac:spMkLst>
            <pc:docMk/>
            <pc:sldMk cId="896057782" sldId="277"/>
            <ac:spMk id="2" creationId="{31438D9B-3626-98B5-CD01-5CDCC69BB72A}"/>
          </ac:spMkLst>
        </pc:spChg>
        <pc:spChg chg="mod">
          <ac:chgData name="Emma Wentzel" userId="91e679a2-c978-4083-b29c-db08bbab2e55" providerId="ADAL" clId="{1F18AED2-067A-4C62-A5E3-B92AFA961D60}" dt="2026-05-06T17:45:50.346" v="3793" actId="27636"/>
          <ac:spMkLst>
            <pc:docMk/>
            <pc:sldMk cId="896057782" sldId="277"/>
            <ac:spMk id="3" creationId="{DD3075F8-CB0A-F33E-307D-7BD8AE67083F}"/>
          </ac:spMkLst>
        </pc:spChg>
        <pc:picChg chg="mod">
          <ac:chgData name="Emma Wentzel" userId="91e679a2-c978-4083-b29c-db08bbab2e55" providerId="ADAL" clId="{1F18AED2-067A-4C62-A5E3-B92AFA961D60}" dt="2026-05-06T17:42:12.762" v="3688" actId="14826"/>
          <ac:picMkLst>
            <pc:docMk/>
            <pc:sldMk cId="896057782" sldId="277"/>
            <ac:picMk id="5" creationId="{2C555624-5455-646B-EE98-5B77EE0F452F}"/>
          </ac:picMkLst>
        </pc:picChg>
      </pc:sldChg>
      <pc:sldChg chg="modSp add mod">
        <pc:chgData name="Emma Wentzel" userId="91e679a2-c978-4083-b29c-db08bbab2e55" providerId="ADAL" clId="{1F18AED2-067A-4C62-A5E3-B92AFA961D60}" dt="2026-05-08T16:04:48.697" v="4036" actId="403"/>
        <pc:sldMkLst>
          <pc:docMk/>
          <pc:sldMk cId="3200452908" sldId="278"/>
        </pc:sldMkLst>
        <pc:spChg chg="mod">
          <ac:chgData name="Emma Wentzel" userId="91e679a2-c978-4083-b29c-db08bbab2e55" providerId="ADAL" clId="{1F18AED2-067A-4C62-A5E3-B92AFA961D60}" dt="2026-05-06T17:56:28.301" v="3923" actId="20577"/>
          <ac:spMkLst>
            <pc:docMk/>
            <pc:sldMk cId="3200452908" sldId="278"/>
            <ac:spMk id="2" creationId="{A114D927-245A-7C9B-5518-A4EDA38CB37A}"/>
          </ac:spMkLst>
        </pc:spChg>
        <pc:spChg chg="mod">
          <ac:chgData name="Emma Wentzel" userId="91e679a2-c978-4083-b29c-db08bbab2e55" providerId="ADAL" clId="{1F18AED2-067A-4C62-A5E3-B92AFA961D60}" dt="2026-05-08T16:04:48.697" v="4036" actId="403"/>
          <ac:spMkLst>
            <pc:docMk/>
            <pc:sldMk cId="3200452908" sldId="278"/>
            <ac:spMk id="3" creationId="{8B295C9C-4C9D-022D-EDB5-506BA76B0682}"/>
          </ac:spMkLst>
        </pc:spChg>
        <pc:picChg chg="mod">
          <ac:chgData name="Emma Wentzel" userId="91e679a2-c978-4083-b29c-db08bbab2e55" providerId="ADAL" clId="{1F18AED2-067A-4C62-A5E3-B92AFA961D60}" dt="2026-05-08T15:52:33.339" v="4028" actId="1076"/>
          <ac:picMkLst>
            <pc:docMk/>
            <pc:sldMk cId="3200452908" sldId="278"/>
            <ac:picMk id="5" creationId="{1B704676-22DE-2C9A-F161-711B2BD0D61B}"/>
          </ac:picMkLst>
        </pc:picChg>
      </pc:sldChg>
      <pc:sldChg chg="addSp modSp mod">
        <pc:chgData name="Emma Wentzel" userId="91e679a2-c978-4083-b29c-db08bbab2e55" providerId="ADAL" clId="{1F18AED2-067A-4C62-A5E3-B92AFA961D60}" dt="2026-05-28T20:20:05.187" v="4479" actId="207"/>
        <pc:sldMkLst>
          <pc:docMk/>
          <pc:sldMk cId="522412509" sldId="280"/>
        </pc:sldMkLst>
        <pc:spChg chg="mod">
          <ac:chgData name="Emma Wentzel" userId="91e679a2-c978-4083-b29c-db08bbab2e55" providerId="ADAL" clId="{1F18AED2-067A-4C62-A5E3-B92AFA961D60}" dt="2026-05-27T21:42:01.662" v="4434" actId="20577"/>
          <ac:spMkLst>
            <pc:docMk/>
            <pc:sldMk cId="522412509" sldId="280"/>
            <ac:spMk id="2" creationId="{FCF0B6F2-6198-1301-C22F-533938F6680A}"/>
          </ac:spMkLst>
        </pc:spChg>
        <pc:spChg chg="mod">
          <ac:chgData name="Emma Wentzel" userId="91e679a2-c978-4083-b29c-db08bbab2e55" providerId="ADAL" clId="{1F18AED2-067A-4C62-A5E3-B92AFA961D60}" dt="2026-05-28T20:20:05.187" v="4479" actId="207"/>
          <ac:spMkLst>
            <pc:docMk/>
            <pc:sldMk cId="522412509" sldId="280"/>
            <ac:spMk id="3" creationId="{E5F5AD7E-7A79-B370-9396-E4A80E575AEE}"/>
          </ac:spMkLst>
        </pc:spChg>
        <pc:picChg chg="add mod">
          <ac:chgData name="Emma Wentzel" userId="91e679a2-c978-4083-b29c-db08bbab2e55" providerId="ADAL" clId="{1F18AED2-067A-4C62-A5E3-B92AFA961D60}" dt="2026-05-27T21:46:09.263" v="4449" actId="14826"/>
          <ac:picMkLst>
            <pc:docMk/>
            <pc:sldMk cId="522412509" sldId="280"/>
            <ac:picMk id="4" creationId="{7F7F4EE6-F00D-7C09-10EA-E7947A7B02F9}"/>
          </ac:picMkLst>
        </pc:picChg>
      </pc:sldChg>
      <pc:sldChg chg="addSp modSp add mod">
        <pc:chgData name="Emma Wentzel" userId="91e679a2-c978-4083-b29c-db08bbab2e55" providerId="ADAL" clId="{1F18AED2-067A-4C62-A5E3-B92AFA961D60}" dt="2026-06-03T15:46:55.733" v="4592" actId="14826"/>
        <pc:sldMkLst>
          <pc:docMk/>
          <pc:sldMk cId="1648940618" sldId="281"/>
        </pc:sldMkLst>
        <pc:spChg chg="mod">
          <ac:chgData name="Emma Wentzel" userId="91e679a2-c978-4083-b29c-db08bbab2e55" providerId="ADAL" clId="{1F18AED2-067A-4C62-A5E3-B92AFA961D60}" dt="2026-05-27T21:43:59.047" v="4447" actId="207"/>
          <ac:spMkLst>
            <pc:docMk/>
            <pc:sldMk cId="1648940618" sldId="281"/>
            <ac:spMk id="2" creationId="{461895D9-2DCE-C7EF-0945-1F140667E3BF}"/>
          </ac:spMkLst>
        </pc:spChg>
        <pc:spChg chg="mod">
          <ac:chgData name="Emma Wentzel" userId="91e679a2-c978-4083-b29c-db08bbab2e55" providerId="ADAL" clId="{1F18AED2-067A-4C62-A5E3-B92AFA961D60}" dt="2026-06-03T15:46:10.422" v="4589" actId="20577"/>
          <ac:spMkLst>
            <pc:docMk/>
            <pc:sldMk cId="1648940618" sldId="281"/>
            <ac:spMk id="3" creationId="{EFF99091-25B1-65E2-B182-41919F0D8451}"/>
          </ac:spMkLst>
        </pc:spChg>
        <pc:picChg chg="add mod">
          <ac:chgData name="Emma Wentzel" userId="91e679a2-c978-4083-b29c-db08bbab2e55" providerId="ADAL" clId="{1F18AED2-067A-4C62-A5E3-B92AFA961D60}" dt="2026-06-03T15:46:55.733" v="4592" actId="14826"/>
          <ac:picMkLst>
            <pc:docMk/>
            <pc:sldMk cId="1648940618" sldId="281"/>
            <ac:picMk id="4" creationId="{67A54D48-368E-04D3-569E-0B0D4CDB89FB}"/>
          </ac:picMkLst>
        </pc:picChg>
      </pc:sldChg>
      <pc:sldChg chg="addSp modSp add mod">
        <pc:chgData name="Emma Wentzel" userId="91e679a2-c978-4083-b29c-db08bbab2e55" providerId="ADAL" clId="{1F18AED2-067A-4C62-A5E3-B92AFA961D60}" dt="2026-05-27T21:35:04.747" v="4356" actId="403"/>
        <pc:sldMkLst>
          <pc:docMk/>
          <pc:sldMk cId="460115668" sldId="2147374882"/>
        </pc:sldMkLst>
        <pc:spChg chg="mod">
          <ac:chgData name="Emma Wentzel" userId="91e679a2-c978-4083-b29c-db08bbab2e55" providerId="ADAL" clId="{1F18AED2-067A-4C62-A5E3-B92AFA961D60}" dt="2026-05-27T21:34:51.596" v="4353" actId="1076"/>
          <ac:spMkLst>
            <pc:docMk/>
            <pc:sldMk cId="460115668" sldId="2147374882"/>
            <ac:spMk id="13" creationId="{4AD0F5CE-1F8B-50FF-6198-70559BDBA9A4}"/>
          </ac:spMkLst>
        </pc:spChg>
        <pc:spChg chg="mod">
          <ac:chgData name="Emma Wentzel" userId="91e679a2-c978-4083-b29c-db08bbab2e55" providerId="ADAL" clId="{1F18AED2-067A-4C62-A5E3-B92AFA961D60}" dt="2026-05-27T21:35:04.747" v="4356" actId="403"/>
          <ac:spMkLst>
            <pc:docMk/>
            <pc:sldMk cId="460115668" sldId="2147374882"/>
            <ac:spMk id="14" creationId="{EEC71232-7BA3-A0A9-35D6-44A93AEB3AD5}"/>
          </ac:spMkLst>
        </pc:spChg>
        <pc:spChg chg="mod">
          <ac:chgData name="Emma Wentzel" userId="91e679a2-c978-4083-b29c-db08bbab2e55" providerId="ADAL" clId="{1F18AED2-067A-4C62-A5E3-B92AFA961D60}" dt="2026-05-27T21:34:47.672" v="4352" actId="1076"/>
          <ac:spMkLst>
            <pc:docMk/>
            <pc:sldMk cId="460115668" sldId="2147374882"/>
            <ac:spMk id="18" creationId="{0C1C3EDD-B281-C1DE-118E-EA56AE10C46C}"/>
          </ac:spMkLst>
        </pc:spChg>
        <pc:picChg chg="mod">
          <ac:chgData name="Emma Wentzel" userId="91e679a2-c978-4083-b29c-db08bbab2e55" providerId="ADAL" clId="{1F18AED2-067A-4C62-A5E3-B92AFA961D60}" dt="2026-05-27T21:35:00.600" v="4354" actId="1076"/>
          <ac:picMkLst>
            <pc:docMk/>
            <pc:sldMk cId="460115668" sldId="2147374882"/>
            <ac:picMk id="10" creationId="{9B724E24-EC61-E26E-D9DC-E1ABD923BBD5}"/>
          </ac:picMkLst>
        </pc:picChg>
      </pc:sldChg>
    </pc:docChg>
  </pc:docChgLst>
  <pc:docChgLst>
    <pc:chgData name="Shannon Whiting" userId="S::shannone@gracetechnologies.com::74308d0e-cc12-418c-82f3-484a298f894c" providerId="AD" clId="Web-{024F3AA2-9528-2950-C1E8-8656A802354B}"/>
    <pc:docChg chg="modSld">
      <pc:chgData name="Shannon Whiting" userId="S::shannone@gracetechnologies.com::74308d0e-cc12-418c-82f3-484a298f894c" providerId="AD" clId="Web-{024F3AA2-9528-2950-C1E8-8656A802354B}" dt="2026-05-28T13:47:23.263" v="3" actId="20577"/>
      <pc:docMkLst>
        <pc:docMk/>
      </pc:docMkLst>
      <pc:sldChg chg="modSp">
        <pc:chgData name="Shannon Whiting" userId="S::shannone@gracetechnologies.com::74308d0e-cc12-418c-82f3-484a298f894c" providerId="AD" clId="Web-{024F3AA2-9528-2950-C1E8-8656A802354B}" dt="2026-05-28T13:47:23.263" v="3" actId="20577"/>
        <pc:sldMkLst>
          <pc:docMk/>
          <pc:sldMk cId="1758324438" sldId="273"/>
        </pc:sldMkLst>
        <pc:spChg chg="mod">
          <ac:chgData name="Shannon Whiting" userId="S::shannone@gracetechnologies.com::74308d0e-cc12-418c-82f3-484a298f894c" providerId="AD" clId="Web-{024F3AA2-9528-2950-C1E8-8656A802354B}" dt="2026-05-28T13:47:23.263" v="3" actId="20577"/>
          <ac:spMkLst>
            <pc:docMk/>
            <pc:sldMk cId="1758324438" sldId="273"/>
            <ac:spMk id="3" creationId="{35DD84D3-003F-8164-2104-EA78D88FD657}"/>
          </ac:spMkLst>
        </pc:spChg>
      </pc:sldChg>
      <pc:sldChg chg="modSp">
        <pc:chgData name="Shannon Whiting" userId="S::shannone@gracetechnologies.com::74308d0e-cc12-418c-82f3-484a298f894c" providerId="AD" clId="Web-{024F3AA2-9528-2950-C1E8-8656A802354B}" dt="2026-05-28T13:47:15.076" v="1" actId="20577"/>
        <pc:sldMkLst>
          <pc:docMk/>
          <pc:sldMk cId="522412509" sldId="280"/>
        </pc:sldMkLst>
        <pc:spChg chg="mod">
          <ac:chgData name="Shannon Whiting" userId="S::shannone@gracetechnologies.com::74308d0e-cc12-418c-82f3-484a298f894c" providerId="AD" clId="Web-{024F3AA2-9528-2950-C1E8-8656A802354B}" dt="2026-05-28T13:47:15.076" v="1" actId="20577"/>
          <ac:spMkLst>
            <pc:docMk/>
            <pc:sldMk cId="522412509" sldId="280"/>
            <ac:spMk id="3" creationId="{E5F5AD7E-7A79-B370-9396-E4A80E575AEE}"/>
          </ac:spMkLst>
        </pc:spChg>
      </pc:sldChg>
    </pc:docChg>
  </pc:docChgLst>
  <pc:docChgLst>
    <pc:chgData name="Emma Wentzel" userId="S::emma@gracetechnologies.com::91e679a2-c978-4083-b29c-db08bbab2e55" providerId="AD" clId="Web-{13D3F599-DE54-7A57-82BA-8BC37FF2E3DA}"/>
    <pc:docChg chg="modSld">
      <pc:chgData name="Emma Wentzel" userId="S::emma@gracetechnologies.com::91e679a2-c978-4083-b29c-db08bbab2e55" providerId="AD" clId="Web-{13D3F599-DE54-7A57-82BA-8BC37FF2E3DA}" dt="2026-06-03T13:43:31.181" v="0" actId="14100"/>
      <pc:docMkLst>
        <pc:docMk/>
      </pc:docMkLst>
      <pc:sldChg chg="modSp">
        <pc:chgData name="Emma Wentzel" userId="S::emma@gracetechnologies.com::91e679a2-c978-4083-b29c-db08bbab2e55" providerId="AD" clId="Web-{13D3F599-DE54-7A57-82BA-8BC37FF2E3DA}" dt="2026-06-03T13:43:31.181" v="0" actId="14100"/>
        <pc:sldMkLst>
          <pc:docMk/>
          <pc:sldMk cId="522412509" sldId="280"/>
        </pc:sldMkLst>
        <pc:picChg chg="mod">
          <ac:chgData name="Emma Wentzel" userId="S::emma@gracetechnologies.com::91e679a2-c978-4083-b29c-db08bbab2e55" providerId="AD" clId="Web-{13D3F599-DE54-7A57-82BA-8BC37FF2E3DA}" dt="2026-06-03T13:43:31.181" v="0" actId="14100"/>
          <ac:picMkLst>
            <pc:docMk/>
            <pc:sldMk cId="522412509" sldId="280"/>
            <ac:picMk id="4" creationId="{7F7F4EE6-F00D-7C09-10EA-E7947A7B02F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FEB2C8-3D5E-4E2E-8C19-4D78F9AF0AA3}" type="datetimeFigureOut">
              <a:rPr lang="en-US" smtClean="0"/>
              <a:t>6/3/2026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2F6B00-6D4C-4800-8736-6748BCB93175}" type="slidenum">
              <a:rPr lang="en-US" smtClean="0"/>
              <a:t>‹#›</a:t>
            </a:fld>
            <a:endParaRPr lang="en-US"/>
          </a:p>
        </p:txBody>
      </p:sp>
    </p:spTree>
    <p:extLst>
      <p:ext uri="{BB962C8B-B14F-4D97-AF65-F5344CB8AC3E}">
        <p14:creationId xmlns:p14="http://schemas.microsoft.com/office/powerpoint/2010/main" val="1001555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B65B6-E3F6-DA39-1A72-5E2B978E8AE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B685EF7-CC41-A388-E890-0C57B92B1C4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A5F8C7F-9698-172D-E374-6A66CD572259}"/>
              </a:ext>
            </a:extLst>
          </p:cNvPr>
          <p:cNvSpPr>
            <a:spLocks noGrp="1"/>
          </p:cNvSpPr>
          <p:nvPr>
            <p:ph type="body" idx="1"/>
          </p:nvPr>
        </p:nvSpPr>
        <p:spPr/>
        <p:txBody>
          <a:bodyPr/>
          <a:lstStyle/>
          <a:p>
            <a:endParaRPr lang="en-US"/>
          </a:p>
        </p:txBody>
      </p:sp>
      <p:sp>
        <p:nvSpPr>
          <p:cNvPr id="4" name="Espace réservé du numéro de diapositive 3">
            <a:extLst>
              <a:ext uri="{FF2B5EF4-FFF2-40B4-BE49-F238E27FC236}">
                <a16:creationId xmlns:a16="http://schemas.microsoft.com/office/drawing/2014/main" id="{3ED61108-5A4D-76DA-1E1A-64A8B1DA9D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334BE3-56D2-4669-B823-97DCF6DBED2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003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3F0AD-F035-7640-F124-B4EAD978E212}"/>
              </a:ext>
            </a:extLst>
          </p:cNvPr>
          <p:cNvSpPr>
            <a:spLocks noGrp="1"/>
          </p:cNvSpPr>
          <p:nvPr>
            <p:ph type="ctrTitle" hasCustomPrompt="1"/>
          </p:nvPr>
        </p:nvSpPr>
        <p:spPr>
          <a:xfrm>
            <a:off x="1312164" y="3913632"/>
            <a:ext cx="5408676" cy="1363154"/>
          </a:xfrm>
          <a:prstGeom prst="rect">
            <a:avLst/>
          </a:prstGeom>
        </p:spPr>
        <p:txBody>
          <a:bodyPr anchor="b"/>
          <a:lstStyle>
            <a:lvl1pPr algn="ctr">
              <a:defRPr sz="4400">
                <a:solidFill>
                  <a:schemeClr val="bg1"/>
                </a:solidFill>
              </a:defRPr>
            </a:lvl1pPr>
          </a:lstStyle>
          <a:p>
            <a:r>
              <a:rPr lang="en-US"/>
              <a:t>Insert Title</a:t>
            </a:r>
          </a:p>
        </p:txBody>
      </p:sp>
      <p:sp>
        <p:nvSpPr>
          <p:cNvPr id="3" name="Subtitle 2">
            <a:extLst>
              <a:ext uri="{FF2B5EF4-FFF2-40B4-BE49-F238E27FC236}">
                <a16:creationId xmlns:a16="http://schemas.microsoft.com/office/drawing/2014/main" id="{52271C98-F4BA-4136-2F17-0D4E9AA9943E}"/>
              </a:ext>
            </a:extLst>
          </p:cNvPr>
          <p:cNvSpPr>
            <a:spLocks noGrp="1"/>
          </p:cNvSpPr>
          <p:nvPr>
            <p:ph type="subTitle" idx="1" hasCustomPrompt="1"/>
          </p:nvPr>
        </p:nvSpPr>
        <p:spPr>
          <a:xfrm>
            <a:off x="8321040" y="4617022"/>
            <a:ext cx="2816352" cy="512762"/>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Insert Presenter</a:t>
            </a:r>
          </a:p>
        </p:txBody>
      </p:sp>
      <p:sp>
        <p:nvSpPr>
          <p:cNvPr id="9" name="Picture Placeholder 8">
            <a:extLst>
              <a:ext uri="{FF2B5EF4-FFF2-40B4-BE49-F238E27FC236}">
                <a16:creationId xmlns:a16="http://schemas.microsoft.com/office/drawing/2014/main" id="{6E71A5FB-40AF-9494-53D9-116300E7CEED}"/>
              </a:ext>
            </a:extLst>
          </p:cNvPr>
          <p:cNvSpPr>
            <a:spLocks noGrp="1"/>
          </p:cNvSpPr>
          <p:nvPr>
            <p:ph type="pic" sz="quarter" idx="10"/>
          </p:nvPr>
        </p:nvSpPr>
        <p:spPr>
          <a:xfrm>
            <a:off x="8557260" y="2062074"/>
            <a:ext cx="2322576" cy="2322576"/>
          </a:xfrm>
          <a:prstGeom prst="rect">
            <a:avLst/>
          </a:prstGeom>
        </p:spPr>
        <p:txBody>
          <a:bodyPr/>
          <a:lstStyle/>
          <a:p>
            <a:endParaRPr lang="en-US"/>
          </a:p>
        </p:txBody>
      </p:sp>
    </p:spTree>
    <p:extLst>
      <p:ext uri="{BB962C8B-B14F-4D97-AF65-F5344CB8AC3E}">
        <p14:creationId xmlns:p14="http://schemas.microsoft.com/office/powerpoint/2010/main" val="754543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89F7A-6C40-37FD-A611-9B7A39FB16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AAAE5C-45D0-3EC7-DF5D-639007D288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A5174A-6CEA-BE07-3DE6-317E17D01D1E}"/>
              </a:ext>
            </a:extLst>
          </p:cNvPr>
          <p:cNvSpPr>
            <a:spLocks noGrp="1"/>
          </p:cNvSpPr>
          <p:nvPr>
            <p:ph type="dt" sz="half" idx="10"/>
          </p:nvPr>
        </p:nvSpPr>
        <p:spPr>
          <a:xfrm>
            <a:off x="838200" y="6356350"/>
            <a:ext cx="2743200" cy="365125"/>
          </a:xfrm>
          <a:prstGeom prst="rect">
            <a:avLst/>
          </a:prstGeom>
        </p:spPr>
        <p:txBody>
          <a:bodyPr/>
          <a:lstStyle/>
          <a:p>
            <a:fld id="{E9E6F8AE-CE38-42B0-AE4F-DBE2A9B64B97}" type="datetimeFigureOut">
              <a:rPr lang="en-US" smtClean="0"/>
              <a:t>6/3/2026</a:t>
            </a:fld>
            <a:endParaRPr lang="en-US"/>
          </a:p>
        </p:txBody>
      </p:sp>
      <p:sp>
        <p:nvSpPr>
          <p:cNvPr id="5" name="Footer Placeholder 4">
            <a:extLst>
              <a:ext uri="{FF2B5EF4-FFF2-40B4-BE49-F238E27FC236}">
                <a16:creationId xmlns:a16="http://schemas.microsoft.com/office/drawing/2014/main" id="{601FC5B6-F543-9E24-3811-A44EE60155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5E122E-DA45-5366-0E38-CDC2092D8CD3}"/>
              </a:ext>
            </a:extLst>
          </p:cNvPr>
          <p:cNvSpPr>
            <a:spLocks noGrp="1"/>
          </p:cNvSpPr>
          <p:nvPr>
            <p:ph type="sldNum" sz="quarter" idx="12"/>
          </p:nvPr>
        </p:nvSpPr>
        <p:spPr/>
        <p:txBody>
          <a:bodyPr/>
          <a:lstStyle/>
          <a:p>
            <a:fld id="{53C74A58-BA52-424B-BE97-8148B282C4EE}" type="slidenum">
              <a:rPr lang="en-US" smtClean="0"/>
              <a:t>‹#›</a:t>
            </a:fld>
            <a:endParaRPr lang="en-US"/>
          </a:p>
        </p:txBody>
      </p:sp>
    </p:spTree>
    <p:extLst>
      <p:ext uri="{BB962C8B-B14F-4D97-AF65-F5344CB8AC3E}">
        <p14:creationId xmlns:p14="http://schemas.microsoft.com/office/powerpoint/2010/main" val="5033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F7417-54A0-D15C-E4DE-53B7E25D4D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45052B-E910-E24C-D5B2-BF43AD689A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6DA8AA-9985-E011-1C8A-E20B937E89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47A95D-CC5D-32E1-2E51-567F52CF3D4C}"/>
              </a:ext>
            </a:extLst>
          </p:cNvPr>
          <p:cNvSpPr>
            <a:spLocks noGrp="1"/>
          </p:cNvSpPr>
          <p:nvPr>
            <p:ph type="dt" sz="half" idx="10"/>
          </p:nvPr>
        </p:nvSpPr>
        <p:spPr>
          <a:xfrm>
            <a:off x="838200" y="6356350"/>
            <a:ext cx="2743200" cy="365125"/>
          </a:xfrm>
          <a:prstGeom prst="rect">
            <a:avLst/>
          </a:prstGeom>
        </p:spPr>
        <p:txBody>
          <a:bodyPr/>
          <a:lstStyle/>
          <a:p>
            <a:fld id="{E9E6F8AE-CE38-42B0-AE4F-DBE2A9B64B97}" type="datetimeFigureOut">
              <a:rPr lang="en-US" smtClean="0"/>
              <a:t>6/3/2026</a:t>
            </a:fld>
            <a:endParaRPr lang="en-US"/>
          </a:p>
        </p:txBody>
      </p:sp>
      <p:sp>
        <p:nvSpPr>
          <p:cNvPr id="6" name="Footer Placeholder 5">
            <a:extLst>
              <a:ext uri="{FF2B5EF4-FFF2-40B4-BE49-F238E27FC236}">
                <a16:creationId xmlns:a16="http://schemas.microsoft.com/office/drawing/2014/main" id="{4C980142-75C8-2347-B96C-644146D0AE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EEB199-4D8E-1B82-7593-DC47734CC338}"/>
              </a:ext>
            </a:extLst>
          </p:cNvPr>
          <p:cNvSpPr>
            <a:spLocks noGrp="1"/>
          </p:cNvSpPr>
          <p:nvPr>
            <p:ph type="sldNum" sz="quarter" idx="12"/>
          </p:nvPr>
        </p:nvSpPr>
        <p:spPr/>
        <p:txBody>
          <a:bodyPr/>
          <a:lstStyle/>
          <a:p>
            <a:fld id="{53C74A58-BA52-424B-BE97-8148B282C4EE}" type="slidenum">
              <a:rPr lang="en-US" smtClean="0"/>
              <a:t>‹#›</a:t>
            </a:fld>
            <a:endParaRPr lang="en-US"/>
          </a:p>
        </p:txBody>
      </p:sp>
    </p:spTree>
    <p:extLst>
      <p:ext uri="{BB962C8B-B14F-4D97-AF65-F5344CB8AC3E}">
        <p14:creationId xmlns:p14="http://schemas.microsoft.com/office/powerpoint/2010/main" val="2553088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6F56-1763-E3CF-70E6-77736F8C2B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D7CA2C-F916-68BA-E0C1-4E7F5B8F6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956C3-B131-3910-8BAB-DD27C90AD3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191726-607B-5820-4DAD-2041CCD0C1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5C83F3-A7D7-1837-43BA-84032E224B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A81ECF-20C1-8308-B5FD-450CCA57B41C}"/>
              </a:ext>
            </a:extLst>
          </p:cNvPr>
          <p:cNvSpPr>
            <a:spLocks noGrp="1"/>
          </p:cNvSpPr>
          <p:nvPr>
            <p:ph type="dt" sz="half" idx="10"/>
          </p:nvPr>
        </p:nvSpPr>
        <p:spPr>
          <a:xfrm>
            <a:off x="838200" y="6356350"/>
            <a:ext cx="2743200" cy="365125"/>
          </a:xfrm>
          <a:prstGeom prst="rect">
            <a:avLst/>
          </a:prstGeom>
        </p:spPr>
        <p:txBody>
          <a:bodyPr/>
          <a:lstStyle/>
          <a:p>
            <a:fld id="{E9E6F8AE-CE38-42B0-AE4F-DBE2A9B64B97}" type="datetimeFigureOut">
              <a:rPr lang="en-US" smtClean="0"/>
              <a:t>6/3/2026</a:t>
            </a:fld>
            <a:endParaRPr lang="en-US"/>
          </a:p>
        </p:txBody>
      </p:sp>
      <p:sp>
        <p:nvSpPr>
          <p:cNvPr id="8" name="Footer Placeholder 7">
            <a:extLst>
              <a:ext uri="{FF2B5EF4-FFF2-40B4-BE49-F238E27FC236}">
                <a16:creationId xmlns:a16="http://schemas.microsoft.com/office/drawing/2014/main" id="{C31AFBD1-37B0-7BA0-9A98-CA2326BDB4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08C8ED6-D295-7B74-8FCF-E5754BC16E25}"/>
              </a:ext>
            </a:extLst>
          </p:cNvPr>
          <p:cNvSpPr>
            <a:spLocks noGrp="1"/>
          </p:cNvSpPr>
          <p:nvPr>
            <p:ph type="sldNum" sz="quarter" idx="12"/>
          </p:nvPr>
        </p:nvSpPr>
        <p:spPr/>
        <p:txBody>
          <a:bodyPr/>
          <a:lstStyle/>
          <a:p>
            <a:fld id="{53C74A58-BA52-424B-BE97-8148B282C4EE}" type="slidenum">
              <a:rPr lang="en-US" smtClean="0"/>
              <a:t>‹#›</a:t>
            </a:fld>
            <a:endParaRPr lang="en-US"/>
          </a:p>
        </p:txBody>
      </p:sp>
    </p:spTree>
    <p:extLst>
      <p:ext uri="{BB962C8B-B14F-4D97-AF65-F5344CB8AC3E}">
        <p14:creationId xmlns:p14="http://schemas.microsoft.com/office/powerpoint/2010/main" val="672680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rey Background">
    <p:bg>
      <p:bgPr>
        <a:solidFill>
          <a:srgbClr val="F2F2F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71FD6F6E-DCDE-4C43-B742-72C650DCAB77}"/>
              </a:ext>
            </a:extLst>
          </p:cNvPr>
          <p:cNvSpPr/>
          <p:nvPr userDrawn="1"/>
        </p:nvSpPr>
        <p:spPr>
          <a:xfrm>
            <a:off x="0" y="0"/>
            <a:ext cx="12192000" cy="6858000"/>
          </a:xfrm>
          <a:custGeom>
            <a:avLst/>
            <a:gdLst>
              <a:gd name="connsiteX0" fmla="*/ 470230 w 12192000"/>
              <a:gd name="connsiteY0" fmla="*/ 152405 h 6858000"/>
              <a:gd name="connsiteX1" fmla="*/ 152400 w 12192000"/>
              <a:gd name="connsiteY1" fmla="*/ 470235 h 6858000"/>
              <a:gd name="connsiteX2" fmla="*/ 152400 w 12192000"/>
              <a:gd name="connsiteY2" fmla="*/ 6705594 h 6858000"/>
              <a:gd name="connsiteX3" fmla="*/ 12039599 w 12192000"/>
              <a:gd name="connsiteY3" fmla="*/ 6705594 h 6858000"/>
              <a:gd name="connsiteX4" fmla="*/ 12039599 w 12192000"/>
              <a:gd name="connsiteY4" fmla="*/ 152405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470230" y="152405"/>
                </a:moveTo>
                <a:cubicBezTo>
                  <a:pt x="294697" y="152405"/>
                  <a:pt x="152400" y="294702"/>
                  <a:pt x="152400" y="470235"/>
                </a:cubicBezTo>
                <a:lnTo>
                  <a:pt x="152400" y="6705594"/>
                </a:lnTo>
                <a:lnTo>
                  <a:pt x="12039599" y="6705594"/>
                </a:lnTo>
                <a:lnTo>
                  <a:pt x="12039599" y="152405"/>
                </a:lnTo>
                <a:close/>
                <a:moveTo>
                  <a:pt x="0" y="0"/>
                </a:moveTo>
                <a:lnTo>
                  <a:pt x="12192000" y="0"/>
                </a:lnTo>
                <a:lnTo>
                  <a:pt x="12192000"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Title 1">
            <a:extLst>
              <a:ext uri="{FF2B5EF4-FFF2-40B4-BE49-F238E27FC236}">
                <a16:creationId xmlns:a16="http://schemas.microsoft.com/office/drawing/2014/main" id="{E92DFCD5-00D1-4B4B-A19A-4F5EC4AFFCDC}"/>
              </a:ext>
            </a:extLst>
          </p:cNvPr>
          <p:cNvSpPr>
            <a:spLocks noGrp="1"/>
          </p:cNvSpPr>
          <p:nvPr>
            <p:ph type="title" hasCustomPrompt="1"/>
          </p:nvPr>
        </p:nvSpPr>
        <p:spPr>
          <a:xfrm>
            <a:off x="587375" y="548909"/>
            <a:ext cx="9641713" cy="335476"/>
          </a:xfrm>
        </p:spPr>
        <p:txBody>
          <a:bodyPr anchor="b" anchorCtr="0"/>
          <a:lstStyle>
            <a:lvl1pPr>
              <a:defRPr/>
            </a:lvl1pPr>
          </a:lstStyle>
          <a:p>
            <a:r>
              <a:rPr lang="en-US"/>
              <a:t>Titre de la slide sur une ligne</a:t>
            </a:r>
          </a:p>
        </p:txBody>
      </p:sp>
    </p:spTree>
    <p:extLst>
      <p:ext uri="{BB962C8B-B14F-4D97-AF65-F5344CB8AC3E}">
        <p14:creationId xmlns:p14="http://schemas.microsoft.com/office/powerpoint/2010/main" val="1278238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sv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482411-ADEB-1831-A3B3-99DA07B603C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8826" y="-41875"/>
            <a:ext cx="12368980" cy="6963893"/>
          </a:xfrm>
          <a:prstGeom prst="rect">
            <a:avLst/>
          </a:prstGeom>
        </p:spPr>
      </p:pic>
    </p:spTree>
    <p:extLst>
      <p:ext uri="{BB962C8B-B14F-4D97-AF65-F5344CB8AC3E}">
        <p14:creationId xmlns:p14="http://schemas.microsoft.com/office/powerpoint/2010/main" val="63014521"/>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1750A0-1CAF-2A99-B0F4-FAC1C62A24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b="1">
                <a:latin typeface="+mn-lt"/>
              </a:rPr>
              <a:t> Insert Title</a:t>
            </a:r>
          </a:p>
        </p:txBody>
      </p:sp>
      <p:sp>
        <p:nvSpPr>
          <p:cNvPr id="3" name="Text Placeholder 2">
            <a:extLst>
              <a:ext uri="{FF2B5EF4-FFF2-40B4-BE49-F238E27FC236}">
                <a16:creationId xmlns:a16="http://schemas.microsoft.com/office/drawing/2014/main" id="{0FE5BB6B-86A8-771F-93BE-432F40953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8142E77-1732-459A-F45B-80D63F392F88}"/>
              </a:ext>
            </a:extLst>
          </p:cNvPr>
          <p:cNvSpPr>
            <a:spLocks noGrp="1"/>
          </p:cNvSpPr>
          <p:nvPr>
            <p:ph type="sldNum" sz="quarter" idx="4"/>
          </p:nvPr>
        </p:nvSpPr>
        <p:spPr>
          <a:xfrm>
            <a:off x="9250680" y="6392926"/>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C74A58-BA52-424B-BE97-8148B282C4EE}" type="slidenum">
              <a:rPr lang="en-US" smtClean="0"/>
              <a:t>‹#›</a:t>
            </a:fld>
            <a:endParaRPr lang="en-US"/>
          </a:p>
        </p:txBody>
      </p:sp>
      <p:pic>
        <p:nvPicPr>
          <p:cNvPr id="8" name="Picture 7">
            <a:extLst>
              <a:ext uri="{FF2B5EF4-FFF2-40B4-BE49-F238E27FC236}">
                <a16:creationId xmlns:a16="http://schemas.microsoft.com/office/drawing/2014/main" id="{AE4B4DA0-DFEC-47D6-4FC0-DF2D9FDF796B}"/>
              </a:ext>
            </a:extLst>
          </p:cNvPr>
          <p:cNvPicPr>
            <a:picLocks noChangeAspect="1"/>
          </p:cNvPicPr>
          <p:nvPr userDrawn="1"/>
        </p:nvPicPr>
        <p:blipFill>
          <a:blip r:embed="rId6">
            <a:extLst>
              <a:ext uri="{28A0092B-C50C-407E-A947-70E740481C1C}">
                <a14:useLocalDpi xmlns:a14="http://schemas.microsoft.com/office/drawing/2010/main" val="0"/>
              </a:ext>
            </a:extLst>
          </a:blip>
          <a:srcRect b="92590"/>
          <a:stretch>
            <a:fillRect/>
          </a:stretch>
        </p:blipFill>
        <p:spPr>
          <a:xfrm>
            <a:off x="-68826" y="-41874"/>
            <a:ext cx="12368981" cy="516008"/>
          </a:xfrm>
          <a:prstGeom prst="rect">
            <a:avLst/>
          </a:prstGeom>
        </p:spPr>
      </p:pic>
      <p:pic>
        <p:nvPicPr>
          <p:cNvPr id="9" name="Content Placeholder 11">
            <a:extLst>
              <a:ext uri="{FF2B5EF4-FFF2-40B4-BE49-F238E27FC236}">
                <a16:creationId xmlns:a16="http://schemas.microsoft.com/office/drawing/2014/main" id="{3C8F7DC8-F6EA-B983-E0A6-2C112FDCC1A9}"/>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257353" y="6289753"/>
            <a:ext cx="2034294" cy="369545"/>
          </a:xfrm>
          <a:prstGeom prst="rect">
            <a:avLst/>
          </a:prstGeom>
        </p:spPr>
      </p:pic>
      <p:sp>
        <p:nvSpPr>
          <p:cNvPr id="10" name="TextBox 9">
            <a:extLst>
              <a:ext uri="{FF2B5EF4-FFF2-40B4-BE49-F238E27FC236}">
                <a16:creationId xmlns:a16="http://schemas.microsoft.com/office/drawing/2014/main" id="{91483B07-3357-AE88-03AC-F3BD9474921D}"/>
              </a:ext>
            </a:extLst>
          </p:cNvPr>
          <p:cNvSpPr txBox="1"/>
          <p:nvPr userDrawn="1"/>
        </p:nvSpPr>
        <p:spPr>
          <a:xfrm>
            <a:off x="3759200" y="6289753"/>
            <a:ext cx="8636000" cy="369332"/>
          </a:xfrm>
          <a:prstGeom prst="rect">
            <a:avLst/>
          </a:prstGeom>
          <a:noFill/>
        </p:spPr>
        <p:txBody>
          <a:bodyPr wrap="square" rtlCol="0">
            <a:spAutoFit/>
          </a:bodyPr>
          <a:lstStyle/>
          <a:p>
            <a:r>
              <a:rPr lang="en-US" b="1">
                <a:latin typeface="EurostileExtReg" panose="00000500000000000000" pitchFamily="50" charset="0"/>
              </a:rPr>
              <a:t>ZERO</a:t>
            </a:r>
            <a:r>
              <a:rPr lang="en-US">
                <a:latin typeface="EurostileExtReg" panose="00000500000000000000" pitchFamily="50" charset="0"/>
              </a:rPr>
              <a:t> HARM. </a:t>
            </a:r>
            <a:r>
              <a:rPr lang="en-US" b="1">
                <a:latin typeface="EurostileExtReg" panose="00000500000000000000" pitchFamily="50" charset="0"/>
              </a:rPr>
              <a:t>ZERO</a:t>
            </a:r>
            <a:r>
              <a:rPr lang="en-US">
                <a:latin typeface="EurostileExtReg" panose="00000500000000000000" pitchFamily="50" charset="0"/>
              </a:rPr>
              <a:t> DOWNTIME.</a:t>
            </a:r>
          </a:p>
        </p:txBody>
      </p:sp>
      <p:cxnSp>
        <p:nvCxnSpPr>
          <p:cNvPr id="11" name="Straight Connector 10">
            <a:extLst>
              <a:ext uri="{FF2B5EF4-FFF2-40B4-BE49-F238E27FC236}">
                <a16:creationId xmlns:a16="http://schemas.microsoft.com/office/drawing/2014/main" id="{FD4F67E5-C70F-EDCD-97C8-F23320D1399F}"/>
              </a:ext>
            </a:extLst>
          </p:cNvPr>
          <p:cNvCxnSpPr/>
          <p:nvPr userDrawn="1"/>
        </p:nvCxnSpPr>
        <p:spPr>
          <a:xfrm>
            <a:off x="826008" y="804160"/>
            <a:ext cx="0" cy="383822"/>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0067733"/>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72" r:id="rId3"/>
    <p:sldLayoutId id="2147483673" r:id="rId4"/>
  </p:sldLayoutIdLst>
  <p:txStyles>
    <p:titleStyle>
      <a:lvl1pPr algn="l" defTabSz="914400" rtl="0" eaLnBrk="1" latinLnBrk="0" hangingPunct="1">
        <a:lnSpc>
          <a:spcPct val="90000"/>
        </a:lnSpc>
        <a:spcBef>
          <a:spcPct val="0"/>
        </a:spcBef>
        <a:buNone/>
        <a:defRPr lang="en-US" sz="44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nkedin.com/in/deanbickerton/" TargetMode="External"/><Relationship Id="rId2" Type="http://schemas.openxmlformats.org/officeDocument/2006/relationships/hyperlink" Target="mailto:dabickerton@reynco.com"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hyperlink" Target="https://www.linkedin.com/in/ahmadkhosti/" TargetMode="External"/><Relationship Id="rId2" Type="http://schemas.openxmlformats.org/officeDocument/2006/relationships/hyperlink" Target="mailto:akhosti@borderstates.com" TargetMode="Externa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hyperlink" Target="https://www.linkedin.com/in/daniel-goulet-6b531018/" TargetMode="External"/><Relationship Id="rId2" Type="http://schemas.openxmlformats.org/officeDocument/2006/relationships/hyperlink" Target="mailto:Daniel.Goulet@rexel.com"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https://www.linkedin.com/in/jeff-jones-101246a/" TargetMode="External"/><Relationship Id="rId2" Type="http://schemas.openxmlformats.org/officeDocument/2006/relationships/hyperlink" Target="mailto:jonesj@mc-mc.com" TargetMode="Externa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hyperlink" Target="https://www.linkedin.com/in/tony-monday-2260a725/" TargetMode="External"/><Relationship Id="rId2" Type="http://schemas.openxmlformats.org/officeDocument/2006/relationships/hyperlink" Target="mailto:tmonday@wernerelectric.com"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hyperlink" Target="mailto:cgerber@vanmeterinc.com" TargetMode="External"/><Relationship Id="rId2" Type="http://schemas.openxmlformats.org/officeDocument/2006/relationships/hyperlink" Target="mailto:RArcher@crawfordelectricsupply.com"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www.linkedin.com/in/ray-archer-9055748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linkedin.com/in/bhirschinger/" TargetMode="External"/><Relationship Id="rId2" Type="http://schemas.openxmlformats.org/officeDocument/2006/relationships/hyperlink" Target="mailto:bhirschinger@standardelectricsupply.com" TargetMode="Externa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hyperlink" Target="http://www.linkedin.com/in/louie-scheiderer-2192a789" TargetMode="External"/><Relationship Id="rId2" Type="http://schemas.openxmlformats.org/officeDocument/2006/relationships/hyperlink" Target="mailto:Louie.Scheiderer@cesco.com" TargetMode="Externa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hyperlink" Target="https://www.linkedin.com/in/wbbillstone/" TargetMode="External"/><Relationship Id="rId2" Type="http://schemas.openxmlformats.org/officeDocument/2006/relationships/hyperlink" Target="mailto:bstone@mayerelectric.com" TargetMode="Externa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hyperlink" Target="mailto:drewa@gracetechnologies.com"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www.linkedin.com/in/allendrew/"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linkedin.com/in/dean-dobitz-1ab23017/" TargetMode="External"/><Relationship Id="rId2" Type="http://schemas.openxmlformats.org/officeDocument/2006/relationships/hyperlink" Target="mailto:dean.dobitz@vikingelectric.com" TargetMode="Externa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hyperlink" Target="https://www.linkedin.com/in/david-tozi/" TargetMode="External"/><Relationship Id="rId2" Type="http://schemas.openxmlformats.org/officeDocument/2006/relationships/hyperlink" Target="mailto:dtozi@wescodist.com"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hyperlink" Target="https://www.linkedin.com/in/ben-fordree-47a57220/" TargetMode="External"/><Relationship Id="rId2" Type="http://schemas.openxmlformats.org/officeDocument/2006/relationships/hyperlink" Target="mailto:bfordree@borderstates.com" TargetMode="Externa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hyperlink" Target="mailto:ShannonE@gracetechnologies.com"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www.linkedin.com/in/shannon-whiting7/"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Emma@gracetechnologies.com"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s://www.linkedin.com/in/emma-wentzel-13a5243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ChrisS@gracetecnologies.com"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hyperlink" Target="https://www.linkedin.com/in/chris-schneck-4a672336/"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frank@riverheightsconsulting.com" TargetMode="External"/><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hyperlink" Target="https://www.linkedin.com/in/frankhurtte/" TargetMode="External"/><Relationship Id="rId4" Type="http://schemas.openxmlformats.org/officeDocument/2006/relationships/hyperlink" Target="https://www.linkedin.com/in/chris-schneck-4a672336/"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mailto:cgerber@vanmeterinc.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0.png"/><Relationship Id="rId7" Type="http://schemas.openxmlformats.org/officeDocument/2006/relationships/image" Target="../media/image12.jpe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hyperlink" Target="https://www.linkedin.com/in/robert-werkman/" TargetMode="External"/><Relationship Id="rId10" Type="http://schemas.openxmlformats.org/officeDocument/2006/relationships/image" Target="../media/image15.png"/><Relationship Id="rId4" Type="http://schemas.openxmlformats.org/officeDocument/2006/relationships/hyperlink" Target="mailto:robert.werkman@rexelusa.com" TargetMode="External"/><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887C4-144D-149F-1C91-FB3E7DD7DD74}"/>
              </a:ext>
            </a:extLst>
          </p:cNvPr>
          <p:cNvSpPr>
            <a:spLocks noGrp="1"/>
          </p:cNvSpPr>
          <p:nvPr>
            <p:ph type="ctrTitle"/>
          </p:nvPr>
        </p:nvSpPr>
        <p:spPr/>
        <p:txBody>
          <a:bodyPr lIns="91440" tIns="45720" rIns="91440" bIns="45720" anchor="b"/>
          <a:lstStyle/>
          <a:p>
            <a:r>
              <a:rPr lang="en-US"/>
              <a:t>Distributor Advisory Council Members</a:t>
            </a:r>
          </a:p>
        </p:txBody>
      </p:sp>
      <p:sp>
        <p:nvSpPr>
          <p:cNvPr id="3" name="Subtitle 2">
            <a:extLst>
              <a:ext uri="{FF2B5EF4-FFF2-40B4-BE49-F238E27FC236}">
                <a16:creationId xmlns:a16="http://schemas.microsoft.com/office/drawing/2014/main" id="{15C49FFD-0DD7-3387-D67E-370B6D0DBB9B}"/>
              </a:ext>
            </a:extLst>
          </p:cNvPr>
          <p:cNvSpPr>
            <a:spLocks noGrp="1"/>
          </p:cNvSpPr>
          <p:nvPr>
            <p:ph type="subTitle" idx="1"/>
          </p:nvPr>
        </p:nvSpPr>
        <p:spPr/>
        <p:txBody>
          <a:bodyPr lIns="91440" tIns="45720" rIns="91440" bIns="45720" anchor="t"/>
          <a:lstStyle/>
          <a:p>
            <a:endParaRPr lang="en-US"/>
          </a:p>
        </p:txBody>
      </p:sp>
      <p:sp>
        <p:nvSpPr>
          <p:cNvPr id="4" name="Picture Placeholder 3">
            <a:extLst>
              <a:ext uri="{FF2B5EF4-FFF2-40B4-BE49-F238E27FC236}">
                <a16:creationId xmlns:a16="http://schemas.microsoft.com/office/drawing/2014/main" id="{4FDE3A3C-3E5D-6A45-5DE0-FBB57BC1A658}"/>
              </a:ext>
            </a:extLst>
          </p:cNvPr>
          <p:cNvSpPr>
            <a:spLocks noGrp="1"/>
          </p:cNvSpPr>
          <p:nvPr>
            <p:ph type="pic" sz="quarter" idx="10"/>
          </p:nvPr>
        </p:nvSpPr>
        <p:spPr/>
        <p:txBody>
          <a:bodyPr/>
          <a:lstStyle/>
          <a:p>
            <a:endParaRPr lang="en-US"/>
          </a:p>
        </p:txBody>
      </p:sp>
    </p:spTree>
    <p:extLst>
      <p:ext uri="{BB962C8B-B14F-4D97-AF65-F5344CB8AC3E}">
        <p14:creationId xmlns:p14="http://schemas.microsoft.com/office/powerpoint/2010/main" val="710708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6F6BE-7387-D11F-0AC0-5E319F337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38D9B-3626-98B5-CD01-5CDCC69BB72A}"/>
              </a:ext>
            </a:extLst>
          </p:cNvPr>
          <p:cNvSpPr>
            <a:spLocks noGrp="1"/>
          </p:cNvSpPr>
          <p:nvPr>
            <p:ph type="title"/>
          </p:nvPr>
        </p:nvSpPr>
        <p:spPr>
          <a:xfrm>
            <a:off x="838200" y="365125"/>
            <a:ext cx="10807700" cy="1325563"/>
          </a:xfrm>
        </p:spPr>
        <p:txBody>
          <a:bodyPr>
            <a:normAutofit/>
          </a:bodyPr>
          <a:lstStyle/>
          <a:p>
            <a:r>
              <a:rPr lang="en-US" sz="4000"/>
              <a:t>Dean Bickerton</a:t>
            </a:r>
            <a:r>
              <a:rPr lang="en-US" sz="3600"/>
              <a:t>, </a:t>
            </a:r>
            <a:r>
              <a:rPr lang="en-US" sz="3200" b="0"/>
              <a:t>Account Manager, The Reynolds Company</a:t>
            </a:r>
            <a:br>
              <a:rPr lang="en-US" sz="3600" b="0"/>
            </a:br>
            <a:r>
              <a:rPr lang="en-US" sz="2700" b="0" i="1"/>
              <a:t>Rockwell Council Member</a:t>
            </a:r>
            <a:endParaRPr lang="en-US" b="0" i="1"/>
          </a:p>
        </p:txBody>
      </p:sp>
      <p:sp>
        <p:nvSpPr>
          <p:cNvPr id="3" name="Content Placeholder 2">
            <a:extLst>
              <a:ext uri="{FF2B5EF4-FFF2-40B4-BE49-F238E27FC236}">
                <a16:creationId xmlns:a16="http://schemas.microsoft.com/office/drawing/2014/main" id="{DD3075F8-CB0A-F33E-307D-7BD8AE67083F}"/>
              </a:ext>
            </a:extLst>
          </p:cNvPr>
          <p:cNvSpPr>
            <a:spLocks noGrp="1"/>
          </p:cNvSpPr>
          <p:nvPr>
            <p:ph idx="1"/>
          </p:nvPr>
        </p:nvSpPr>
        <p:spPr>
          <a:xfrm>
            <a:off x="838200" y="1825625"/>
            <a:ext cx="10498148" cy="4562475"/>
          </a:xfrm>
        </p:spPr>
        <p:txBody>
          <a:bodyPr>
            <a:normAutofit fontScale="92500" lnSpcReduction="20000"/>
          </a:bodyPr>
          <a:lstStyle/>
          <a:p>
            <a:pPr marL="0" indent="0">
              <a:buNone/>
            </a:pPr>
            <a:r>
              <a:rPr lang="en-US" sz="2000"/>
              <a:t>Contact Info:</a:t>
            </a:r>
          </a:p>
          <a:p>
            <a:r>
              <a:rPr lang="en-US" sz="1800"/>
              <a:t>Email: </a:t>
            </a:r>
            <a:r>
              <a:rPr lang="en-US" sz="1800">
                <a:hlinkClick r:id="rId2"/>
              </a:rPr>
              <a:t>dabickerton@reynco.com</a:t>
            </a:r>
            <a:r>
              <a:rPr lang="en-US" sz="1800"/>
              <a:t> </a:t>
            </a:r>
          </a:p>
          <a:p>
            <a:r>
              <a:rPr lang="en-US" sz="1800"/>
              <a:t>Phone: 504.717.0718</a:t>
            </a:r>
          </a:p>
          <a:p>
            <a:r>
              <a:rPr lang="en-US" sz="1800">
                <a:hlinkClick r:id="rId3"/>
              </a:rPr>
              <a:t>LinkedIn</a:t>
            </a:r>
            <a:endParaRPr lang="en-US" sz="1800"/>
          </a:p>
          <a:p>
            <a:pPr marL="0" indent="0">
              <a:buNone/>
            </a:pPr>
            <a:r>
              <a:rPr lang="en-US" sz="2000"/>
              <a:t>Personal Intro: </a:t>
            </a:r>
          </a:p>
          <a:p>
            <a:r>
              <a:rPr lang="en-US" sz="1800"/>
              <a:t>I am Dean Bickerton with The Reynolds Company, part of the McNaughton-McKay Group.  I have been involved in Industrial Automation since 1992, my entire career.  I am an Electrical Engineer from Auburn University and have worked in distribution, systems integration, and for a manufacturer.  I worked directly with Rockwell Automation for 11 years managing their Architecture and Software business for Texas, Louisiana, Oklahoma, and Arkansas.  My current role with TRC is as an account manager.  I am a direct customer facing resource focused on End User, OEM, Systems Integrator, Panel Shop, and EPC accounts in various industries.</a:t>
            </a:r>
          </a:p>
          <a:p>
            <a:r>
              <a:rPr lang="en-US" sz="1800"/>
              <a:t>I have been married to my lovely wife, Charlotte, for 28 years.  We have three girls, Caroline (26), Catherine (24), and Janie (22).  I am interested in racing of all forms (F1, IndyCar, NASCAR, boats, or anything that goes fast).  I’ve done some performance driving a few times.</a:t>
            </a:r>
          </a:p>
          <a:p>
            <a:r>
              <a:rPr lang="en-US" sz="1800"/>
              <a:t>I have always viewed Grace as forward thinking and a company we can partner with to promote existing solutions and develop and grown new solutions.  I hope to bring the voice of the customer and application needs to the council.</a:t>
            </a:r>
          </a:p>
          <a:p>
            <a:endParaRPr lang="en-US" sz="1800"/>
          </a:p>
          <a:p>
            <a:endParaRPr lang="en-US"/>
          </a:p>
        </p:txBody>
      </p:sp>
      <p:pic>
        <p:nvPicPr>
          <p:cNvPr id="5" name="Picture 4">
            <a:extLst>
              <a:ext uri="{FF2B5EF4-FFF2-40B4-BE49-F238E27FC236}">
                <a16:creationId xmlns:a16="http://schemas.microsoft.com/office/drawing/2014/main" id="{2C555624-5455-646B-EE98-5B77EE0F452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6097" y="1547432"/>
            <a:ext cx="1704705" cy="1682088"/>
          </a:xfrm>
          <a:prstGeom prst="rect">
            <a:avLst/>
          </a:prstGeom>
        </p:spPr>
      </p:pic>
    </p:spTree>
    <p:extLst>
      <p:ext uri="{BB962C8B-B14F-4D97-AF65-F5344CB8AC3E}">
        <p14:creationId xmlns:p14="http://schemas.microsoft.com/office/powerpoint/2010/main" val="89605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4C7A-3AAA-3D14-685E-25B83EDD24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4D927-245A-7C9B-5518-A4EDA38CB37A}"/>
              </a:ext>
            </a:extLst>
          </p:cNvPr>
          <p:cNvSpPr>
            <a:spLocks noGrp="1"/>
          </p:cNvSpPr>
          <p:nvPr>
            <p:ph type="title"/>
          </p:nvPr>
        </p:nvSpPr>
        <p:spPr>
          <a:xfrm>
            <a:off x="838200" y="365125"/>
            <a:ext cx="10807700" cy="1325563"/>
          </a:xfrm>
        </p:spPr>
        <p:txBody>
          <a:bodyPr>
            <a:normAutofit fontScale="90000"/>
          </a:bodyPr>
          <a:lstStyle/>
          <a:p>
            <a:r>
              <a:rPr lang="en-US" sz="4000"/>
              <a:t>Ahmad </a:t>
            </a:r>
            <a:r>
              <a:rPr lang="en-US" sz="4000" err="1"/>
              <a:t>Khosti</a:t>
            </a:r>
            <a:r>
              <a:rPr lang="en-US" sz="3600"/>
              <a:t>, </a:t>
            </a:r>
            <a:r>
              <a:rPr lang="en-US" sz="3200" b="0"/>
              <a:t>Sales &amp; Acct Management Director, Border States</a:t>
            </a:r>
            <a:br>
              <a:rPr lang="en-US" sz="3600" b="0"/>
            </a:br>
            <a:r>
              <a:rPr lang="en-US" sz="2700" b="0" i="1"/>
              <a:t>Rockwell Council Member</a:t>
            </a:r>
            <a:endParaRPr lang="en-US" b="0" i="1"/>
          </a:p>
        </p:txBody>
      </p:sp>
      <p:sp>
        <p:nvSpPr>
          <p:cNvPr id="3" name="Content Placeholder 2">
            <a:extLst>
              <a:ext uri="{FF2B5EF4-FFF2-40B4-BE49-F238E27FC236}">
                <a16:creationId xmlns:a16="http://schemas.microsoft.com/office/drawing/2014/main" id="{8B295C9C-4C9D-022D-EDB5-506BA76B0682}"/>
              </a:ext>
            </a:extLst>
          </p:cNvPr>
          <p:cNvSpPr>
            <a:spLocks noGrp="1"/>
          </p:cNvSpPr>
          <p:nvPr>
            <p:ph idx="1"/>
          </p:nvPr>
        </p:nvSpPr>
        <p:spPr>
          <a:xfrm>
            <a:off x="838200" y="1825625"/>
            <a:ext cx="10498148" cy="4562475"/>
          </a:xfrm>
        </p:spPr>
        <p:txBody>
          <a:bodyPr>
            <a:normAutofit fontScale="77500" lnSpcReduction="20000"/>
          </a:bodyPr>
          <a:lstStyle/>
          <a:p>
            <a:pPr marL="0" indent="0">
              <a:buNone/>
            </a:pPr>
            <a:r>
              <a:rPr lang="en-US" sz="2300"/>
              <a:t>Contact Info:</a:t>
            </a:r>
          </a:p>
          <a:p>
            <a:r>
              <a:rPr lang="en-US" sz="2100"/>
              <a:t>Email: </a:t>
            </a:r>
            <a:r>
              <a:rPr lang="en-US" sz="2100">
                <a:hlinkClick r:id="rId2"/>
              </a:rPr>
              <a:t>akhosti@borderstates.com</a:t>
            </a:r>
            <a:r>
              <a:rPr lang="en-US" sz="2100"/>
              <a:t> </a:t>
            </a:r>
          </a:p>
          <a:p>
            <a:r>
              <a:rPr lang="en-US" sz="2100"/>
              <a:t>Phone: 602.721.1638</a:t>
            </a:r>
          </a:p>
          <a:p>
            <a:r>
              <a:rPr lang="en-US" sz="2100">
                <a:hlinkClick r:id="rId3"/>
              </a:rPr>
              <a:t>LinkedIn</a:t>
            </a:r>
            <a:endParaRPr lang="en-US" sz="2100"/>
          </a:p>
          <a:p>
            <a:pPr marL="0" indent="0">
              <a:buNone/>
            </a:pPr>
            <a:r>
              <a:rPr lang="en-US" sz="2300"/>
              <a:t>Personal Intro: </a:t>
            </a:r>
          </a:p>
          <a:p>
            <a:r>
              <a:rPr lang="en-US" sz="2000"/>
              <a:t>Years at Border States – 13 Years</a:t>
            </a:r>
          </a:p>
          <a:p>
            <a:r>
              <a:rPr lang="en-US" sz="2000"/>
              <a:t>Family: Joelle (Wife) Madelaine, Raleigh and Landon (Kids) Tucker and Pearl (Dogs)</a:t>
            </a:r>
          </a:p>
          <a:p>
            <a:r>
              <a:rPr lang="en-US" sz="2000"/>
              <a:t>Education: BS in Communications from Arizona State</a:t>
            </a:r>
          </a:p>
          <a:p>
            <a:r>
              <a:rPr lang="en-US" sz="2000"/>
              <a:t>Career Experience: Started in Finance and shifted to Industrial Automation as an integrator in 1996 as a system integrator.</a:t>
            </a:r>
          </a:p>
          <a:p>
            <a:r>
              <a:rPr lang="en-US" sz="2000"/>
              <a:t>Hobbies: I enjoy traveling with the family and doing Scuba, snorkeling, hiking, boating and wake boarding. </a:t>
            </a:r>
          </a:p>
          <a:p>
            <a:r>
              <a:rPr lang="en-US" sz="2000"/>
              <a:t>Originally from Ohio, lived in Northern Minnesota for 12 year in Cloquet. Have lived in Phoenix Arizona for 43 years. </a:t>
            </a:r>
          </a:p>
          <a:p>
            <a:r>
              <a:rPr lang="en-US" sz="2000"/>
              <a:t>Favorite quote: “The most dangerous phrase in our language is ‘we’ve always done it this way.’” – Rear Admiral Grace Hopper</a:t>
            </a:r>
          </a:p>
          <a:p>
            <a:r>
              <a:rPr lang="en-US" sz="2000"/>
              <a:t>Hope to be able to understand direction that Grace is heading and hope to be able to help guide the direction with feedback and experience</a:t>
            </a:r>
          </a:p>
          <a:p>
            <a:pPr marL="0" indent="0">
              <a:buNone/>
            </a:pPr>
            <a:endParaRPr lang="en-US" sz="2000"/>
          </a:p>
          <a:p>
            <a:endParaRPr lang="en-US" sz="1800"/>
          </a:p>
          <a:p>
            <a:endParaRPr lang="en-US"/>
          </a:p>
        </p:txBody>
      </p:sp>
      <p:pic>
        <p:nvPicPr>
          <p:cNvPr id="5" name="Picture 4">
            <a:extLst>
              <a:ext uri="{FF2B5EF4-FFF2-40B4-BE49-F238E27FC236}">
                <a16:creationId xmlns:a16="http://schemas.microsoft.com/office/drawing/2014/main" id="{1B704676-22DE-2C9A-F161-711B2BD0D61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152587" y="1617467"/>
            <a:ext cx="2201213" cy="1467475"/>
          </a:xfrm>
          <a:prstGeom prst="rect">
            <a:avLst/>
          </a:prstGeom>
        </p:spPr>
      </p:pic>
    </p:spTree>
    <p:extLst>
      <p:ext uri="{BB962C8B-B14F-4D97-AF65-F5344CB8AC3E}">
        <p14:creationId xmlns:p14="http://schemas.microsoft.com/office/powerpoint/2010/main" val="3200452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590FA-A335-9E3B-56FC-B05A02990D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621652-3440-DF7C-5808-B9F7592478C8}"/>
              </a:ext>
            </a:extLst>
          </p:cNvPr>
          <p:cNvSpPr>
            <a:spLocks noGrp="1"/>
          </p:cNvSpPr>
          <p:nvPr>
            <p:ph type="title"/>
          </p:nvPr>
        </p:nvSpPr>
        <p:spPr>
          <a:xfrm>
            <a:off x="838200" y="365125"/>
            <a:ext cx="10807700" cy="1325563"/>
          </a:xfrm>
        </p:spPr>
        <p:txBody>
          <a:bodyPr>
            <a:normAutofit/>
          </a:bodyPr>
          <a:lstStyle/>
          <a:p>
            <a:r>
              <a:rPr lang="en-US" sz="4000"/>
              <a:t>Dan Goulet</a:t>
            </a:r>
            <a:r>
              <a:rPr lang="en-US" sz="3600"/>
              <a:t>, </a:t>
            </a:r>
            <a:r>
              <a:rPr lang="en-US" sz="3200" b="0"/>
              <a:t>Director of Automation Marketing, Rexel </a:t>
            </a:r>
            <a:br>
              <a:rPr lang="en-US" sz="3600" b="0"/>
            </a:br>
            <a:r>
              <a:rPr lang="en-US" sz="2700" b="0" i="1"/>
              <a:t>Rockwell Council Member</a:t>
            </a:r>
            <a:endParaRPr lang="en-US" b="0" i="1"/>
          </a:p>
        </p:txBody>
      </p:sp>
      <p:sp>
        <p:nvSpPr>
          <p:cNvPr id="3" name="Content Placeholder 2">
            <a:extLst>
              <a:ext uri="{FF2B5EF4-FFF2-40B4-BE49-F238E27FC236}">
                <a16:creationId xmlns:a16="http://schemas.microsoft.com/office/drawing/2014/main" id="{FD432264-EE96-691B-1AE5-49C6EC559382}"/>
              </a:ext>
            </a:extLst>
          </p:cNvPr>
          <p:cNvSpPr>
            <a:spLocks noGrp="1"/>
          </p:cNvSpPr>
          <p:nvPr>
            <p:ph idx="1"/>
          </p:nvPr>
        </p:nvSpPr>
        <p:spPr>
          <a:xfrm>
            <a:off x="838199" y="1825625"/>
            <a:ext cx="10098025" cy="4807404"/>
          </a:xfrm>
        </p:spPr>
        <p:txBody>
          <a:bodyPr>
            <a:normAutofit fontScale="77500" lnSpcReduction="20000"/>
          </a:bodyPr>
          <a:lstStyle/>
          <a:p>
            <a:pPr marL="0" indent="0">
              <a:buNone/>
            </a:pPr>
            <a:r>
              <a:rPr lang="en-US" sz="2300"/>
              <a:t>Contact Info:</a:t>
            </a:r>
          </a:p>
          <a:p>
            <a:r>
              <a:rPr lang="en-US" sz="2100"/>
              <a:t>Email: </a:t>
            </a:r>
            <a:r>
              <a:rPr lang="en-US" sz="2100">
                <a:solidFill>
                  <a:srgbClr val="FF0000"/>
                </a:solidFill>
                <a:hlinkClick r:id="rId2"/>
              </a:rPr>
              <a:t>Daniel.Goulet@rexel.com</a:t>
            </a:r>
            <a:r>
              <a:rPr lang="en-US" sz="2100">
                <a:solidFill>
                  <a:srgbClr val="FF0000"/>
                </a:solidFill>
              </a:rPr>
              <a:t> </a:t>
            </a:r>
          </a:p>
          <a:p>
            <a:r>
              <a:rPr lang="en-US" sz="2100"/>
              <a:t>Phone: 720.281.2044</a:t>
            </a:r>
          </a:p>
          <a:p>
            <a:r>
              <a:rPr lang="en-US" sz="2100">
                <a:hlinkClick r:id="rId3">
                  <a:extLst>
                    <a:ext uri="{A12FA001-AC4F-418D-AE19-62706E023703}">
                      <ahyp:hlinkClr xmlns:ahyp="http://schemas.microsoft.com/office/drawing/2018/hyperlinkcolor" val="tx"/>
                    </a:ext>
                  </a:extLst>
                </a:hlinkClick>
              </a:rPr>
              <a:t>LinkedIn</a:t>
            </a:r>
            <a:endParaRPr lang="en-US" sz="2100"/>
          </a:p>
          <a:p>
            <a:pPr marL="0" indent="0">
              <a:buNone/>
            </a:pPr>
            <a:r>
              <a:rPr lang="en-US" sz="2300"/>
              <a:t>Personal Intro: </a:t>
            </a:r>
          </a:p>
          <a:p>
            <a:r>
              <a:rPr lang="en-US" sz="2100"/>
              <a:t>Originally from Michigan (go green)! BSBA majored in Marketing. Moved to Denver in 2013 (sorry guys, I </a:t>
            </a:r>
            <a:r>
              <a:rPr lang="en-US" sz="2100" err="1"/>
              <a:t>gotta</a:t>
            </a:r>
            <a:r>
              <a:rPr lang="en-US" sz="2100"/>
              <a:t> see about a girl), started working for Rexel. Customer Experience Manager &gt; Customer Solutions Team Leader &gt; Marketing Manager &gt; Marketing Director. Have 3 mostly wonderful children, Livi (5), Asher (3), Andi (1).</a:t>
            </a:r>
          </a:p>
          <a:p>
            <a:r>
              <a:rPr lang="en-US" sz="2100"/>
              <a:t>Grew up playing sports and still enjoy recreational play. Pickleball is my weekly escape these days since I can squeeze it in between work/family life balance. Love outdoor activities; hiking, biking, snowboarding, fishing etc. and teaching the kids when they have appetite for it. Played cello growing up, mostly play guitar now. Have an affinity for local craft beer. Can’t wait to get back into traveling, with &amp; without kids.</a:t>
            </a:r>
          </a:p>
          <a:p>
            <a:r>
              <a:rPr lang="en-US" sz="2100"/>
              <a:t>Director of Automation Marketing – I’m responsible for executing the marketing strategy for all of Rexel’s Rockwell authorized geographies. I work closely with the industrial automation sales leadership and Rockwell partner network to drive growth.</a:t>
            </a:r>
          </a:p>
          <a:p>
            <a:r>
              <a:rPr lang="en-US" sz="2100"/>
              <a:t>As part of the council, I hope to provide insights into both the opportunities and challenges related to a distributorship, in efforts to create actional plans that help us achieve mutual growth within the market, and learn about different integrated marketing approaches that drive measurable impact.</a:t>
            </a:r>
          </a:p>
          <a:p>
            <a:endParaRPr lang="en-US"/>
          </a:p>
          <a:p>
            <a:endParaRPr lang="en-US" sz="1900"/>
          </a:p>
          <a:p>
            <a:endParaRPr lang="en-US" sz="1800"/>
          </a:p>
        </p:txBody>
      </p:sp>
      <p:pic>
        <p:nvPicPr>
          <p:cNvPr id="4" name="Picture 3" descr="A person wearing glasses and a suit&#10;&#10;AI-generated content may be incorrect.">
            <a:extLst>
              <a:ext uri="{FF2B5EF4-FFF2-40B4-BE49-F238E27FC236}">
                <a16:creationId xmlns:a16="http://schemas.microsoft.com/office/drawing/2014/main" id="{504D9228-E3E7-677F-0677-2E9F6AB0217D}"/>
              </a:ext>
            </a:extLst>
          </p:cNvPr>
          <p:cNvPicPr>
            <a:picLocks noChangeAspect="1"/>
          </p:cNvPicPr>
          <p:nvPr/>
        </p:nvPicPr>
        <p:blipFill>
          <a:blip r:embed="rId4"/>
          <a:stretch>
            <a:fillRect/>
          </a:stretch>
        </p:blipFill>
        <p:spPr>
          <a:xfrm>
            <a:off x="9805147" y="1109382"/>
            <a:ext cx="2129118" cy="2129118"/>
          </a:xfrm>
          <a:prstGeom prst="rect">
            <a:avLst/>
          </a:prstGeom>
        </p:spPr>
      </p:pic>
    </p:spTree>
    <p:extLst>
      <p:ext uri="{BB962C8B-B14F-4D97-AF65-F5344CB8AC3E}">
        <p14:creationId xmlns:p14="http://schemas.microsoft.com/office/powerpoint/2010/main" val="4035925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BB6B-57F3-8EEA-5169-3A4A83FB3E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9DF652-D1DD-E378-78B6-90263A34921D}"/>
              </a:ext>
            </a:extLst>
          </p:cNvPr>
          <p:cNvSpPr>
            <a:spLocks noGrp="1"/>
          </p:cNvSpPr>
          <p:nvPr>
            <p:ph type="title"/>
          </p:nvPr>
        </p:nvSpPr>
        <p:spPr>
          <a:xfrm>
            <a:off x="838200" y="365125"/>
            <a:ext cx="10807700" cy="1325563"/>
          </a:xfrm>
        </p:spPr>
        <p:txBody>
          <a:bodyPr>
            <a:normAutofit/>
          </a:bodyPr>
          <a:lstStyle/>
          <a:p>
            <a:r>
              <a:rPr lang="en-US" sz="4000"/>
              <a:t>Jeff Jones</a:t>
            </a:r>
            <a:r>
              <a:rPr lang="en-US" sz="3600"/>
              <a:t>, </a:t>
            </a:r>
            <a:r>
              <a:rPr lang="en-US" sz="3200" b="0"/>
              <a:t>Automation Group Manager, McNaughton-McKay</a:t>
            </a:r>
            <a:br>
              <a:rPr lang="en-US" sz="3600" b="0"/>
            </a:br>
            <a:r>
              <a:rPr lang="en-US" sz="2700" b="0" i="1"/>
              <a:t>Rockwell Council Member</a:t>
            </a:r>
            <a:endParaRPr lang="en-US" b="0" i="1"/>
          </a:p>
        </p:txBody>
      </p:sp>
      <p:sp>
        <p:nvSpPr>
          <p:cNvPr id="3" name="Content Placeholder 2">
            <a:extLst>
              <a:ext uri="{FF2B5EF4-FFF2-40B4-BE49-F238E27FC236}">
                <a16:creationId xmlns:a16="http://schemas.microsoft.com/office/drawing/2014/main" id="{B0E86E07-8401-5570-413A-2FB3F361E48F}"/>
              </a:ext>
            </a:extLst>
          </p:cNvPr>
          <p:cNvSpPr>
            <a:spLocks noGrp="1"/>
          </p:cNvSpPr>
          <p:nvPr>
            <p:ph idx="1"/>
          </p:nvPr>
        </p:nvSpPr>
        <p:spPr>
          <a:xfrm>
            <a:off x="838200" y="1825625"/>
            <a:ext cx="10498148" cy="4351338"/>
          </a:xfrm>
        </p:spPr>
        <p:txBody>
          <a:bodyPr>
            <a:normAutofit/>
          </a:bodyPr>
          <a:lstStyle/>
          <a:p>
            <a:pPr marL="0" indent="0">
              <a:buNone/>
            </a:pPr>
            <a:r>
              <a:rPr lang="en-US" sz="2000"/>
              <a:t>Contact Info:</a:t>
            </a:r>
          </a:p>
          <a:p>
            <a:r>
              <a:rPr lang="en-US" sz="1800"/>
              <a:t>Email: </a:t>
            </a:r>
            <a:r>
              <a:rPr lang="en-US" sz="1800">
                <a:hlinkClick r:id="rId2"/>
              </a:rPr>
              <a:t>jonesj@mc-mc.com</a:t>
            </a:r>
            <a:r>
              <a:rPr lang="en-US" sz="1800"/>
              <a:t> </a:t>
            </a:r>
          </a:p>
          <a:p>
            <a:r>
              <a:rPr lang="en-US" sz="1800"/>
              <a:t>Phone: 770.825.8674</a:t>
            </a:r>
          </a:p>
          <a:p>
            <a:r>
              <a:rPr lang="en-US" sz="1800">
                <a:hlinkClick r:id="rId3"/>
              </a:rPr>
              <a:t>LinkedIn</a:t>
            </a:r>
            <a:endParaRPr lang="en-US" sz="1800"/>
          </a:p>
          <a:p>
            <a:pPr marL="0" indent="0">
              <a:buNone/>
            </a:pPr>
            <a:r>
              <a:rPr lang="en-US" sz="2000"/>
              <a:t>Personal Intro: </a:t>
            </a:r>
          </a:p>
          <a:p>
            <a:r>
              <a:rPr lang="en-US" sz="1800"/>
              <a:t>Employee-owner at McNaughton-McKay for 32 years. Starting as our first inside technical specialist in Georgia.</a:t>
            </a:r>
          </a:p>
          <a:p>
            <a:r>
              <a:rPr lang="en-US" sz="1800"/>
              <a:t>I currently manage the engineering group of Rockwell specialist in Georgia.</a:t>
            </a:r>
          </a:p>
          <a:p>
            <a:r>
              <a:rPr lang="en-US" sz="1800"/>
              <a:t>Married to my wife Diane for 33 years and we live in a northwest suburb of Atlanta with our dog Brook and two cats Nala and Simba.</a:t>
            </a:r>
          </a:p>
          <a:p>
            <a:r>
              <a:rPr lang="en-US" sz="1800"/>
              <a:t>We have one daughter, Haley, who just recently started working at McNaughton-McKay.</a:t>
            </a:r>
          </a:p>
          <a:p>
            <a:r>
              <a:rPr lang="en-US" sz="1800"/>
              <a:t>I love to play tennis, golf, and watch movies in my home theater.</a:t>
            </a:r>
          </a:p>
          <a:p>
            <a:endParaRPr lang="en-US"/>
          </a:p>
        </p:txBody>
      </p:sp>
      <p:pic>
        <p:nvPicPr>
          <p:cNvPr id="5" name="Picture 4">
            <a:extLst>
              <a:ext uri="{FF2B5EF4-FFF2-40B4-BE49-F238E27FC236}">
                <a16:creationId xmlns:a16="http://schemas.microsoft.com/office/drawing/2014/main" id="{F05D9761-A331-434A-C977-21D8012256B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80551" y="1576553"/>
            <a:ext cx="1755797" cy="1852447"/>
          </a:xfrm>
          <a:prstGeom prst="rect">
            <a:avLst/>
          </a:prstGeom>
        </p:spPr>
      </p:pic>
    </p:spTree>
    <p:extLst>
      <p:ext uri="{BB962C8B-B14F-4D97-AF65-F5344CB8AC3E}">
        <p14:creationId xmlns:p14="http://schemas.microsoft.com/office/powerpoint/2010/main" val="3592443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195F1-A614-4A61-DF69-715589814A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B03BE9-735A-0FCF-BB2A-7A04FE3E3CC0}"/>
              </a:ext>
            </a:extLst>
          </p:cNvPr>
          <p:cNvSpPr>
            <a:spLocks noGrp="1"/>
          </p:cNvSpPr>
          <p:nvPr>
            <p:ph type="title"/>
          </p:nvPr>
        </p:nvSpPr>
        <p:spPr>
          <a:xfrm>
            <a:off x="838200" y="365125"/>
            <a:ext cx="10807700" cy="1325563"/>
          </a:xfrm>
        </p:spPr>
        <p:txBody>
          <a:bodyPr>
            <a:normAutofit/>
          </a:bodyPr>
          <a:lstStyle/>
          <a:p>
            <a:r>
              <a:rPr lang="en-US" sz="4000"/>
              <a:t>Tony Monday</a:t>
            </a:r>
            <a:r>
              <a:rPr lang="en-US" sz="3600"/>
              <a:t>, </a:t>
            </a:r>
            <a:r>
              <a:rPr lang="en-US" sz="3200" b="0"/>
              <a:t>Product Manager, Enclosures, Werner</a:t>
            </a:r>
            <a:br>
              <a:rPr lang="en-US" sz="3600" b="0"/>
            </a:br>
            <a:r>
              <a:rPr lang="en-US" sz="2700" b="0" i="1"/>
              <a:t>Rockwell Council Member</a:t>
            </a:r>
            <a:endParaRPr lang="en-US" b="0" i="1"/>
          </a:p>
        </p:txBody>
      </p:sp>
      <p:sp>
        <p:nvSpPr>
          <p:cNvPr id="3" name="Content Placeholder 2">
            <a:extLst>
              <a:ext uri="{FF2B5EF4-FFF2-40B4-BE49-F238E27FC236}">
                <a16:creationId xmlns:a16="http://schemas.microsoft.com/office/drawing/2014/main" id="{A553F533-4426-058B-3ACF-BE0604FB70E7}"/>
              </a:ext>
            </a:extLst>
          </p:cNvPr>
          <p:cNvSpPr>
            <a:spLocks noGrp="1"/>
          </p:cNvSpPr>
          <p:nvPr>
            <p:ph idx="1"/>
          </p:nvPr>
        </p:nvSpPr>
        <p:spPr>
          <a:xfrm>
            <a:off x="838200" y="1825625"/>
            <a:ext cx="10515600" cy="4351338"/>
          </a:xfrm>
        </p:spPr>
        <p:txBody>
          <a:bodyPr>
            <a:normAutofit/>
          </a:bodyPr>
          <a:lstStyle/>
          <a:p>
            <a:pPr marL="0" indent="0">
              <a:buNone/>
            </a:pPr>
            <a:r>
              <a:rPr lang="en-US" sz="2000"/>
              <a:t>Contact Info:</a:t>
            </a:r>
          </a:p>
          <a:p>
            <a:r>
              <a:rPr lang="en-US" sz="1800"/>
              <a:t>Email: </a:t>
            </a:r>
            <a:r>
              <a:rPr lang="en-US" sz="1800">
                <a:hlinkClick r:id="rId2"/>
              </a:rPr>
              <a:t>tmonday@wernerelectric.com</a:t>
            </a:r>
            <a:r>
              <a:rPr lang="en-US" sz="1800"/>
              <a:t> </a:t>
            </a:r>
          </a:p>
          <a:p>
            <a:r>
              <a:rPr lang="en-US" sz="1800"/>
              <a:t>Phone: 920.858.1993</a:t>
            </a:r>
          </a:p>
          <a:p>
            <a:r>
              <a:rPr lang="en-US" sz="1800">
                <a:hlinkClick r:id="rId3"/>
              </a:rPr>
              <a:t>LinkedIn</a:t>
            </a:r>
            <a:endParaRPr lang="en-US" sz="1800"/>
          </a:p>
          <a:p>
            <a:pPr marL="0" indent="0">
              <a:buNone/>
            </a:pPr>
            <a:r>
              <a:rPr lang="en-US" sz="2000"/>
              <a:t>Personal Intro: </a:t>
            </a:r>
          </a:p>
          <a:p>
            <a:r>
              <a:rPr lang="en-US" sz="1800"/>
              <a:t>I have been with Werner Electric Supply for over 25 years as the Enclosure Product manager.  </a:t>
            </a:r>
          </a:p>
          <a:p>
            <a:r>
              <a:rPr lang="en-US" sz="1800"/>
              <a:t>I have a family (1 son, 2 Daughters, grandson, and granddaughter). I enjoy anything outdoors. I am a Packer, Brewers, and Bucks fan. </a:t>
            </a:r>
          </a:p>
          <a:p>
            <a:r>
              <a:rPr lang="en-US" sz="1800"/>
              <a:t>I have learned being on the DAC for Grace how differently distributors and manufacturers think. The goal is the same, but executing the sales, marketing, and distributing of product is differently. Coming with new programs and ideas to help Grace succeed in the market. I would like to have more of the things we have talked about in past DAC implemented by Grace in 2025</a:t>
            </a:r>
            <a:endParaRPr lang="en-US"/>
          </a:p>
        </p:txBody>
      </p:sp>
      <p:pic>
        <p:nvPicPr>
          <p:cNvPr id="5" name="Picture 4">
            <a:extLst>
              <a:ext uri="{FF2B5EF4-FFF2-40B4-BE49-F238E27FC236}">
                <a16:creationId xmlns:a16="http://schemas.microsoft.com/office/drawing/2014/main" id="{5639E4DD-B306-DC47-A9D0-D859296535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63100" y="1376943"/>
            <a:ext cx="1790700" cy="1852447"/>
          </a:xfrm>
          <a:prstGeom prst="rect">
            <a:avLst/>
          </a:prstGeom>
        </p:spPr>
      </p:pic>
    </p:spTree>
    <p:extLst>
      <p:ext uri="{BB962C8B-B14F-4D97-AF65-F5344CB8AC3E}">
        <p14:creationId xmlns:p14="http://schemas.microsoft.com/office/powerpoint/2010/main" val="507848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2019E-1336-AB9E-B2E2-CEF581CFCE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895D9-2DCE-C7EF-0945-1F140667E3BF}"/>
              </a:ext>
            </a:extLst>
          </p:cNvPr>
          <p:cNvSpPr>
            <a:spLocks noGrp="1"/>
          </p:cNvSpPr>
          <p:nvPr>
            <p:ph type="title"/>
          </p:nvPr>
        </p:nvSpPr>
        <p:spPr>
          <a:xfrm>
            <a:off x="838200" y="365125"/>
            <a:ext cx="10807700" cy="1325563"/>
          </a:xfrm>
        </p:spPr>
        <p:txBody>
          <a:bodyPr>
            <a:normAutofit/>
          </a:bodyPr>
          <a:lstStyle/>
          <a:p>
            <a:r>
              <a:rPr lang="en-US" sz="4000"/>
              <a:t>Ray Archer</a:t>
            </a:r>
            <a:r>
              <a:rPr lang="en-US" sz="3600"/>
              <a:t>, </a:t>
            </a:r>
            <a:r>
              <a:rPr lang="en-US" sz="3200" b="0"/>
              <a:t>VP Industrial Sales &amp; Solutions, Crawford Electric</a:t>
            </a:r>
            <a:br>
              <a:rPr lang="en-US" sz="3600" b="0"/>
            </a:br>
            <a:r>
              <a:rPr lang="en-US" sz="2700" b="0" i="1"/>
              <a:t>Rockwell Council Member</a:t>
            </a:r>
            <a:endParaRPr lang="en-US" b="0" i="1"/>
          </a:p>
        </p:txBody>
      </p:sp>
      <p:sp>
        <p:nvSpPr>
          <p:cNvPr id="3" name="Content Placeholder 2">
            <a:extLst>
              <a:ext uri="{FF2B5EF4-FFF2-40B4-BE49-F238E27FC236}">
                <a16:creationId xmlns:a16="http://schemas.microsoft.com/office/drawing/2014/main" id="{EFF99091-25B1-65E2-B182-41919F0D8451}"/>
              </a:ext>
            </a:extLst>
          </p:cNvPr>
          <p:cNvSpPr>
            <a:spLocks noGrp="1"/>
          </p:cNvSpPr>
          <p:nvPr>
            <p:ph idx="1"/>
          </p:nvPr>
        </p:nvSpPr>
        <p:spPr>
          <a:xfrm>
            <a:off x="838200" y="1825625"/>
            <a:ext cx="10382250" cy="4351338"/>
          </a:xfrm>
        </p:spPr>
        <p:txBody>
          <a:bodyPr vert="horz" lIns="91440" tIns="45720" rIns="91440" bIns="45720" rtlCol="0" anchor="t">
            <a:normAutofit/>
          </a:bodyPr>
          <a:lstStyle/>
          <a:p>
            <a:pPr marL="0" indent="0">
              <a:buNone/>
            </a:pPr>
            <a:r>
              <a:rPr lang="en-US" sz="2000" dirty="0"/>
              <a:t>Contact Info:</a:t>
            </a:r>
          </a:p>
          <a:p>
            <a:r>
              <a:rPr lang="en-US" sz="1800" dirty="0"/>
              <a:t>Email: </a:t>
            </a:r>
            <a:r>
              <a:rPr lang="en-US" sz="1800" dirty="0">
                <a:hlinkClick r:id="rId2"/>
              </a:rPr>
              <a:t>RArcher@crawfordelectricsupply.com</a:t>
            </a:r>
            <a:r>
              <a:rPr lang="en-US" sz="1800" dirty="0"/>
              <a:t> </a:t>
            </a:r>
            <a:endParaRPr lang="en-US" sz="1800" dirty="0">
              <a:ea typeface="+mn-lt"/>
              <a:cs typeface="+mn-lt"/>
              <a:hlinkClick r:id="rId3"/>
            </a:endParaRPr>
          </a:p>
          <a:p>
            <a:r>
              <a:rPr lang="en-US" sz="1800" dirty="0"/>
              <a:t>Phone: 251.654.1233</a:t>
            </a:r>
          </a:p>
          <a:p>
            <a:r>
              <a:rPr lang="en-US" sz="1800" dirty="0">
                <a:hlinkClick r:id="rId4"/>
              </a:rPr>
              <a:t>LinkedIn</a:t>
            </a:r>
            <a:endParaRPr lang="en-US" sz="1800" dirty="0"/>
          </a:p>
        </p:txBody>
      </p:sp>
      <p:pic>
        <p:nvPicPr>
          <p:cNvPr id="4" name="Picture 3">
            <a:extLst>
              <a:ext uri="{FF2B5EF4-FFF2-40B4-BE49-F238E27FC236}">
                <a16:creationId xmlns:a16="http://schemas.microsoft.com/office/drawing/2014/main" id="{67A54D48-368E-04D3-569E-0B0D4CDB89F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29750" y="1607426"/>
            <a:ext cx="1790700" cy="1790700"/>
          </a:xfrm>
          <a:prstGeom prst="rect">
            <a:avLst/>
          </a:prstGeom>
        </p:spPr>
      </p:pic>
    </p:spTree>
    <p:extLst>
      <p:ext uri="{BB962C8B-B14F-4D97-AF65-F5344CB8AC3E}">
        <p14:creationId xmlns:p14="http://schemas.microsoft.com/office/powerpoint/2010/main" val="1648940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55827-0820-EA77-6323-2D192DE43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ACC850-9C59-53D0-8724-347C7829CF94}"/>
              </a:ext>
            </a:extLst>
          </p:cNvPr>
          <p:cNvSpPr>
            <a:spLocks noGrp="1"/>
          </p:cNvSpPr>
          <p:nvPr>
            <p:ph type="title"/>
          </p:nvPr>
        </p:nvSpPr>
        <p:spPr>
          <a:xfrm>
            <a:off x="912628" y="531628"/>
            <a:ext cx="10515600" cy="988828"/>
          </a:xfrm>
        </p:spPr>
        <p:txBody>
          <a:bodyPr/>
          <a:lstStyle/>
          <a:p>
            <a:r>
              <a:rPr lang="en-US"/>
              <a:t>Non-Rockwell Council Members</a:t>
            </a:r>
          </a:p>
        </p:txBody>
      </p:sp>
      <p:sp>
        <p:nvSpPr>
          <p:cNvPr id="3" name="Content Placeholder 2">
            <a:extLst>
              <a:ext uri="{FF2B5EF4-FFF2-40B4-BE49-F238E27FC236}">
                <a16:creationId xmlns:a16="http://schemas.microsoft.com/office/drawing/2014/main" id="{56CCFB92-4D50-1A15-538E-24E276B7246D}"/>
              </a:ext>
            </a:extLst>
          </p:cNvPr>
          <p:cNvSpPr>
            <a:spLocks noGrp="1"/>
          </p:cNvSpPr>
          <p:nvPr>
            <p:ph idx="1"/>
          </p:nvPr>
        </p:nvSpPr>
        <p:spPr>
          <a:xfrm>
            <a:off x="912628" y="1825625"/>
            <a:ext cx="10515600" cy="4351338"/>
          </a:xfrm>
        </p:spPr>
        <p:txBody>
          <a:bodyPr/>
          <a:lstStyle/>
          <a:p>
            <a:pPr marL="514350" indent="-514350">
              <a:buFont typeface="+mj-lt"/>
              <a:buAutoNum type="arabicPeriod"/>
            </a:pPr>
            <a:r>
              <a:rPr lang="en-US" dirty="0"/>
              <a:t>Bill Hirschinger, </a:t>
            </a:r>
            <a:r>
              <a:rPr lang="en-US" sz="2400" dirty="0"/>
              <a:t>Director of Engineering, Standard Electric</a:t>
            </a:r>
            <a:endParaRPr lang="en-US" dirty="0"/>
          </a:p>
          <a:p>
            <a:pPr marL="514350" indent="-514350">
              <a:buFont typeface="+mj-lt"/>
              <a:buAutoNum type="arabicPeriod"/>
            </a:pPr>
            <a:r>
              <a:rPr lang="en-US" dirty="0"/>
              <a:t>Louie Scheiderer, </a:t>
            </a:r>
            <a:r>
              <a:rPr lang="en-US" sz="2400" dirty="0"/>
              <a:t>Director – Engineering &amp; Technical Services, Crescent Electric Supply Co.</a:t>
            </a:r>
          </a:p>
          <a:p>
            <a:pPr marL="514350" indent="-514350">
              <a:buFont typeface="+mj-lt"/>
              <a:buAutoNum type="arabicPeriod"/>
            </a:pPr>
            <a:r>
              <a:rPr lang="en-US" dirty="0"/>
              <a:t>Bill Stone, </a:t>
            </a:r>
            <a:r>
              <a:rPr lang="en-US" sz="2400" dirty="0"/>
              <a:t>VP Digital Buildings and Factories, Mayer Electric</a:t>
            </a:r>
            <a:endParaRPr lang="en-US" dirty="0"/>
          </a:p>
          <a:p>
            <a:pPr marL="514350" indent="-514350">
              <a:buFont typeface="+mj-lt"/>
              <a:buAutoNum type="arabicPeriod"/>
            </a:pPr>
            <a:r>
              <a:rPr lang="en-US" dirty="0"/>
              <a:t>Dean </a:t>
            </a:r>
            <a:r>
              <a:rPr lang="en-US" dirty="0" err="1"/>
              <a:t>Dobitz</a:t>
            </a:r>
            <a:r>
              <a:rPr lang="en-US" dirty="0"/>
              <a:t>, </a:t>
            </a:r>
            <a:r>
              <a:rPr lang="en-US" sz="2400" dirty="0"/>
              <a:t>VP Industrial Sales, Viking Electric</a:t>
            </a:r>
          </a:p>
          <a:p>
            <a:pPr marL="514350" indent="-514350">
              <a:buFont typeface="+mj-lt"/>
              <a:buAutoNum type="arabicPeriod"/>
            </a:pPr>
            <a:r>
              <a:rPr lang="en-US" dirty="0"/>
              <a:t>David Tozi, </a:t>
            </a:r>
            <a:r>
              <a:rPr lang="en-US" sz="2400" dirty="0"/>
              <a:t>Director of Automation &amp; Controls (West), Wesco</a:t>
            </a:r>
            <a:endParaRPr lang="en-US" dirty="0"/>
          </a:p>
          <a:p>
            <a:pPr marL="514350" indent="-514350">
              <a:buFont typeface="+mj-lt"/>
              <a:buAutoNum type="arabicPeriod"/>
            </a:pPr>
            <a:r>
              <a:rPr lang="en-US" dirty="0"/>
              <a:t>Benjamin Fordree, </a:t>
            </a:r>
            <a:r>
              <a:rPr lang="en-US" sz="2400" dirty="0"/>
              <a:t>Industrial Sales Director, Border States</a:t>
            </a:r>
            <a:endParaRPr lang="en-US" dirty="0"/>
          </a:p>
        </p:txBody>
      </p:sp>
    </p:spTree>
    <p:extLst>
      <p:ext uri="{BB962C8B-B14F-4D97-AF65-F5344CB8AC3E}">
        <p14:creationId xmlns:p14="http://schemas.microsoft.com/office/powerpoint/2010/main" val="386591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7F066-0ECA-CC17-E71C-A5DBA6C97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F0468-DF41-8443-68CE-CF4337CC4C81}"/>
              </a:ext>
            </a:extLst>
          </p:cNvPr>
          <p:cNvSpPr>
            <a:spLocks noGrp="1"/>
          </p:cNvSpPr>
          <p:nvPr>
            <p:ph type="title"/>
          </p:nvPr>
        </p:nvSpPr>
        <p:spPr/>
        <p:txBody>
          <a:bodyPr>
            <a:normAutofit fontScale="90000"/>
          </a:bodyPr>
          <a:lstStyle/>
          <a:p>
            <a:r>
              <a:rPr lang="en-US"/>
              <a:t>Bill Hirschinger, </a:t>
            </a:r>
            <a:r>
              <a:rPr lang="en-US" sz="3600" b="0"/>
              <a:t>Director of Engineering, Standard Electric</a:t>
            </a:r>
            <a:br>
              <a:rPr lang="en-US" sz="3600" b="0"/>
            </a:br>
            <a:r>
              <a:rPr lang="en-US" sz="2700" b="0" i="1"/>
              <a:t>Non-Rockwell Council Member</a:t>
            </a:r>
            <a:endParaRPr lang="en-US" b="0" i="1"/>
          </a:p>
        </p:txBody>
      </p:sp>
      <p:sp>
        <p:nvSpPr>
          <p:cNvPr id="3" name="Content Placeholder 2">
            <a:extLst>
              <a:ext uri="{FF2B5EF4-FFF2-40B4-BE49-F238E27FC236}">
                <a16:creationId xmlns:a16="http://schemas.microsoft.com/office/drawing/2014/main" id="{89CF5F38-916F-CF1B-540B-16715C092823}"/>
              </a:ext>
            </a:extLst>
          </p:cNvPr>
          <p:cNvSpPr>
            <a:spLocks noGrp="1"/>
          </p:cNvSpPr>
          <p:nvPr>
            <p:ph idx="1"/>
          </p:nvPr>
        </p:nvSpPr>
        <p:spPr>
          <a:xfrm>
            <a:off x="838200" y="1825625"/>
            <a:ext cx="10414000" cy="4351338"/>
          </a:xfrm>
        </p:spPr>
        <p:txBody>
          <a:bodyPr>
            <a:normAutofit/>
          </a:bodyPr>
          <a:lstStyle/>
          <a:p>
            <a:pPr marL="0" indent="0">
              <a:buNone/>
            </a:pPr>
            <a:r>
              <a:rPr lang="en-US" sz="2000"/>
              <a:t>Contact Info:</a:t>
            </a:r>
          </a:p>
          <a:p>
            <a:r>
              <a:rPr lang="en-US" sz="1800"/>
              <a:t>Email: </a:t>
            </a:r>
            <a:r>
              <a:rPr lang="en-US" sz="1800">
                <a:hlinkClick r:id="rId2"/>
              </a:rPr>
              <a:t>bhirschinger@standardelectricsupply.com</a:t>
            </a:r>
            <a:r>
              <a:rPr lang="en-US" sz="1800"/>
              <a:t> </a:t>
            </a:r>
          </a:p>
          <a:p>
            <a:r>
              <a:rPr lang="en-US" sz="1800"/>
              <a:t>Phone: 414.231.2531 | Mobile: 262.617.4383</a:t>
            </a:r>
          </a:p>
          <a:p>
            <a:r>
              <a:rPr lang="en-US" sz="1800">
                <a:hlinkClick r:id="rId3"/>
              </a:rPr>
              <a:t>LinkedIn</a:t>
            </a:r>
            <a:endParaRPr lang="en-US" sz="1800"/>
          </a:p>
          <a:p>
            <a:pPr marL="0" indent="0">
              <a:buNone/>
            </a:pPr>
            <a:r>
              <a:rPr lang="en-US" sz="2000"/>
              <a:t>Personal Intro: </a:t>
            </a:r>
          </a:p>
          <a:p>
            <a:r>
              <a:rPr lang="en-US" sz="1800"/>
              <a:t>I’ve been in the electrical industry over 35 years and at Standard Electric over 30 years.</a:t>
            </a:r>
          </a:p>
          <a:p>
            <a:r>
              <a:rPr lang="en-US" sz="1800"/>
              <a:t>I’ve been married to my wife Kathy for nearly 40 years. We have 3 grown kids, 4 grand kids, and two dogs. </a:t>
            </a:r>
          </a:p>
          <a:p>
            <a:r>
              <a:rPr lang="en-US" sz="1800"/>
              <a:t>I enjoy the outdoors, hunting, fishing and boating.</a:t>
            </a:r>
          </a:p>
          <a:p>
            <a:r>
              <a:rPr lang="en-US" sz="1800"/>
              <a:t>I would like to have a better understanding of Grace Technologies to promote and grow sales at Standard Electric Supply.</a:t>
            </a:r>
            <a:endParaRPr lang="en-US" sz="2000"/>
          </a:p>
          <a:p>
            <a:endParaRPr lang="en-US"/>
          </a:p>
        </p:txBody>
      </p:sp>
      <p:pic>
        <p:nvPicPr>
          <p:cNvPr id="5" name="Picture 4">
            <a:extLst>
              <a:ext uri="{FF2B5EF4-FFF2-40B4-BE49-F238E27FC236}">
                <a16:creationId xmlns:a16="http://schemas.microsoft.com/office/drawing/2014/main" id="{3F892220-5ACF-3790-F03D-DE2CC50BC6A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039352" y="1405487"/>
            <a:ext cx="2212848" cy="2023513"/>
          </a:xfrm>
          <a:prstGeom prst="rect">
            <a:avLst/>
          </a:prstGeom>
        </p:spPr>
      </p:pic>
    </p:spTree>
    <p:extLst>
      <p:ext uri="{BB962C8B-B14F-4D97-AF65-F5344CB8AC3E}">
        <p14:creationId xmlns:p14="http://schemas.microsoft.com/office/powerpoint/2010/main" val="266650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E0FB6-896B-6CAF-76BA-373F754F1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B2FA5-27CD-FE40-5328-5441653F8199}"/>
              </a:ext>
            </a:extLst>
          </p:cNvPr>
          <p:cNvSpPr>
            <a:spLocks noGrp="1"/>
          </p:cNvSpPr>
          <p:nvPr>
            <p:ph type="title"/>
          </p:nvPr>
        </p:nvSpPr>
        <p:spPr>
          <a:xfrm>
            <a:off x="838200" y="365125"/>
            <a:ext cx="10807700" cy="1325563"/>
          </a:xfrm>
        </p:spPr>
        <p:txBody>
          <a:bodyPr>
            <a:normAutofit fontScale="90000"/>
          </a:bodyPr>
          <a:lstStyle/>
          <a:p>
            <a:r>
              <a:rPr lang="en-US" sz="3600"/>
              <a:t>Louie Scheiderer, </a:t>
            </a:r>
            <a:r>
              <a:rPr lang="en-US" sz="2700" b="0"/>
              <a:t>Director, Engineering &amp; Technical Services, Crescent Electric</a:t>
            </a:r>
            <a:br>
              <a:rPr lang="en-US" sz="3600" b="0"/>
            </a:br>
            <a:r>
              <a:rPr lang="en-US" sz="2700" b="0" i="1"/>
              <a:t>Non-Rockwell Council Member</a:t>
            </a:r>
            <a:endParaRPr lang="en-US" b="0" i="1"/>
          </a:p>
        </p:txBody>
      </p:sp>
      <p:sp>
        <p:nvSpPr>
          <p:cNvPr id="3" name="Content Placeholder 2">
            <a:extLst>
              <a:ext uri="{FF2B5EF4-FFF2-40B4-BE49-F238E27FC236}">
                <a16:creationId xmlns:a16="http://schemas.microsoft.com/office/drawing/2014/main" id="{726BC094-4AEF-9EA8-3966-A1C9D618A197}"/>
              </a:ext>
            </a:extLst>
          </p:cNvPr>
          <p:cNvSpPr>
            <a:spLocks noGrp="1"/>
          </p:cNvSpPr>
          <p:nvPr>
            <p:ph idx="1"/>
          </p:nvPr>
        </p:nvSpPr>
        <p:spPr>
          <a:xfrm>
            <a:off x="838199" y="1825625"/>
            <a:ext cx="10343243" cy="4351338"/>
          </a:xfrm>
        </p:spPr>
        <p:txBody>
          <a:bodyPr>
            <a:normAutofit/>
          </a:bodyPr>
          <a:lstStyle/>
          <a:p>
            <a:pPr marL="0" indent="0">
              <a:buNone/>
            </a:pPr>
            <a:r>
              <a:rPr lang="en-US" sz="2000"/>
              <a:t>Contact Info:</a:t>
            </a:r>
          </a:p>
          <a:p>
            <a:r>
              <a:rPr lang="en-US" sz="1800"/>
              <a:t>Email: </a:t>
            </a:r>
            <a:r>
              <a:rPr lang="en-US" sz="1800">
                <a:hlinkClick r:id="rId2"/>
              </a:rPr>
              <a:t>Louie.Scheiderer@cesco.com</a:t>
            </a:r>
            <a:r>
              <a:rPr lang="en-US" sz="1800"/>
              <a:t> </a:t>
            </a:r>
          </a:p>
          <a:p>
            <a:r>
              <a:rPr lang="en-US" sz="1800"/>
              <a:t>Phone: 419.306.6700</a:t>
            </a:r>
          </a:p>
          <a:p>
            <a:r>
              <a:rPr lang="en-US" sz="1800">
                <a:hlinkClick r:id="rId3"/>
              </a:rPr>
              <a:t>LinkedIn</a:t>
            </a:r>
            <a:endParaRPr lang="en-US" sz="1800"/>
          </a:p>
          <a:p>
            <a:pPr marL="0" indent="0">
              <a:buNone/>
            </a:pPr>
            <a:r>
              <a:rPr lang="en-US" sz="2000"/>
              <a:t>Personal Intro: </a:t>
            </a:r>
          </a:p>
          <a:p>
            <a:r>
              <a:rPr lang="en-US" sz="1800"/>
              <a:t>Married to my wife Karen for 42 years and we live in Ohio. We have three children Andrea, Elizabeth, Jeremy and seven grandchildren. I enjoy spending time with my wife and family and our dog Winchester. All of our children live in Ohio which it makes it easy for us to see visit them. </a:t>
            </a:r>
          </a:p>
          <a:p>
            <a:r>
              <a:rPr lang="en-US" sz="1800"/>
              <a:t>My hobbies include Bicycling, Hunting, Shooting and photography. </a:t>
            </a:r>
          </a:p>
          <a:p>
            <a:r>
              <a:rPr lang="en-US" sz="1800"/>
              <a:t>I have spent my entire 38 year career in the automation &amp; control field which includes engineering and sales. I currently lead a team of 26 engineers across the United States.</a:t>
            </a:r>
          </a:p>
          <a:p>
            <a:endParaRPr lang="en-US"/>
          </a:p>
        </p:txBody>
      </p:sp>
      <p:pic>
        <p:nvPicPr>
          <p:cNvPr id="5" name="Picture 4">
            <a:extLst>
              <a:ext uri="{FF2B5EF4-FFF2-40B4-BE49-F238E27FC236}">
                <a16:creationId xmlns:a16="http://schemas.microsoft.com/office/drawing/2014/main" id="{4212DA99-F8A7-2F0E-9EFC-F016FDEBA7B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37480" y="1248002"/>
            <a:ext cx="1384305" cy="2367121"/>
          </a:xfrm>
          <a:prstGeom prst="rect">
            <a:avLst/>
          </a:prstGeom>
        </p:spPr>
      </p:pic>
    </p:spTree>
    <p:extLst>
      <p:ext uri="{BB962C8B-B14F-4D97-AF65-F5344CB8AC3E}">
        <p14:creationId xmlns:p14="http://schemas.microsoft.com/office/powerpoint/2010/main" val="3268046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04F61-A58B-227C-A0F5-35147454E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901E9-680C-EF37-FA91-0C2DD274E5D1}"/>
              </a:ext>
            </a:extLst>
          </p:cNvPr>
          <p:cNvSpPr>
            <a:spLocks noGrp="1"/>
          </p:cNvSpPr>
          <p:nvPr>
            <p:ph type="title"/>
          </p:nvPr>
        </p:nvSpPr>
        <p:spPr/>
        <p:txBody>
          <a:bodyPr>
            <a:normAutofit fontScale="90000"/>
          </a:bodyPr>
          <a:lstStyle/>
          <a:p>
            <a:r>
              <a:rPr lang="en-US"/>
              <a:t>Bill Stone, </a:t>
            </a:r>
            <a:r>
              <a:rPr lang="en-US" sz="3600" b="0"/>
              <a:t>VP Digital Buildings &amp; Factories, Mayer Electric</a:t>
            </a:r>
            <a:br>
              <a:rPr lang="en-US" sz="3600" b="0"/>
            </a:br>
            <a:r>
              <a:rPr lang="en-US" sz="2800" b="0" i="1"/>
              <a:t>Non-Rockwell Council Member</a:t>
            </a:r>
            <a:endParaRPr lang="en-US" b="0" i="1"/>
          </a:p>
        </p:txBody>
      </p:sp>
      <p:sp>
        <p:nvSpPr>
          <p:cNvPr id="3" name="Content Placeholder 2">
            <a:extLst>
              <a:ext uri="{FF2B5EF4-FFF2-40B4-BE49-F238E27FC236}">
                <a16:creationId xmlns:a16="http://schemas.microsoft.com/office/drawing/2014/main" id="{C7E4AD93-B5DA-3C25-E25A-65D55B7B26B2}"/>
              </a:ext>
            </a:extLst>
          </p:cNvPr>
          <p:cNvSpPr>
            <a:spLocks noGrp="1"/>
          </p:cNvSpPr>
          <p:nvPr>
            <p:ph idx="1"/>
          </p:nvPr>
        </p:nvSpPr>
        <p:spPr>
          <a:xfrm>
            <a:off x="838200" y="1825625"/>
            <a:ext cx="10628086" cy="4351338"/>
          </a:xfrm>
        </p:spPr>
        <p:txBody>
          <a:bodyPr>
            <a:normAutofit/>
          </a:bodyPr>
          <a:lstStyle/>
          <a:p>
            <a:pPr marL="0" indent="0">
              <a:buNone/>
            </a:pPr>
            <a:r>
              <a:rPr lang="en-US" sz="2000"/>
              <a:t>Contact Info:</a:t>
            </a:r>
          </a:p>
          <a:p>
            <a:r>
              <a:rPr lang="en-US" sz="1800"/>
              <a:t>Email: </a:t>
            </a:r>
            <a:r>
              <a:rPr lang="en-US" sz="1800">
                <a:hlinkClick r:id="rId2"/>
              </a:rPr>
              <a:t>bstone@mayerelectric.com</a:t>
            </a:r>
            <a:r>
              <a:rPr lang="en-US" sz="1800"/>
              <a:t> </a:t>
            </a:r>
          </a:p>
          <a:p>
            <a:r>
              <a:rPr lang="en-US" sz="1800"/>
              <a:t>Phone: 205.532.8752</a:t>
            </a:r>
          </a:p>
          <a:p>
            <a:r>
              <a:rPr lang="en-US" sz="1800">
                <a:hlinkClick r:id="rId3"/>
              </a:rPr>
              <a:t>LinkedIn</a:t>
            </a:r>
            <a:endParaRPr lang="en-US" sz="1800"/>
          </a:p>
          <a:p>
            <a:pPr marL="0" indent="0">
              <a:buNone/>
            </a:pPr>
            <a:r>
              <a:rPr lang="en-US" sz="2000"/>
              <a:t>Personal Intro: </a:t>
            </a:r>
          </a:p>
          <a:p>
            <a:r>
              <a:rPr lang="en-US" sz="1800"/>
              <a:t>Believer, Husband, Father, Grandfather, Servant</a:t>
            </a:r>
          </a:p>
          <a:p>
            <a:pPr lvl="1"/>
            <a:r>
              <a:rPr lang="en-US" sz="1600"/>
              <a:t>Wife:  Marian; Children:  Adrian, Brant (Katie), Trey; Grandsons:  Ellis, Eddy, Finn, Charlie, Cooper </a:t>
            </a:r>
          </a:p>
          <a:p>
            <a:pPr lvl="1"/>
            <a:r>
              <a:rPr lang="en-US" sz="1600"/>
              <a:t>Reside in Gadsden, AL</a:t>
            </a:r>
          </a:p>
          <a:p>
            <a:pPr lvl="1"/>
            <a:r>
              <a:rPr lang="en-US" sz="1600"/>
              <a:t>36 years in the Electrical and Automation Industry</a:t>
            </a:r>
          </a:p>
          <a:p>
            <a:pPr lvl="1"/>
            <a:r>
              <a:rPr lang="en-US" sz="1600"/>
              <a:t>Deacon, 1st Baptist Church Gadsden</a:t>
            </a:r>
          </a:p>
          <a:p>
            <a:r>
              <a:rPr lang="en-US" sz="1800" kern="100">
                <a:latin typeface="Aptos" panose="020B0004020202020204" pitchFamily="34" charset="0"/>
                <a:ea typeface="Aptos" panose="020B0004020202020204" pitchFamily="34" charset="0"/>
                <a:cs typeface="Times New Roman" panose="02020603050405020304" pitchFamily="18" charset="0"/>
              </a:rPr>
              <a:t>Auburn Man and Fan (Former President of the Auburn Alumni Association)</a:t>
            </a:r>
          </a:p>
          <a:p>
            <a:r>
              <a:rPr lang="en-US" sz="1800" kern="100">
                <a:latin typeface="Aptos" panose="020B0004020202020204" pitchFamily="34" charset="0"/>
                <a:ea typeface="Aptos" panose="020B0004020202020204" pitchFamily="34" charset="0"/>
                <a:cs typeface="Times New Roman" panose="02020603050405020304" pitchFamily="18" charset="0"/>
              </a:rPr>
              <a:t>I seek to continue to learn, grow, and lead our Mayer Team to greater joy, success, and profitability.</a:t>
            </a:r>
          </a:p>
          <a:p>
            <a:endParaRPr lang="en-US" sz="1800"/>
          </a:p>
          <a:p>
            <a:endParaRPr lang="en-US"/>
          </a:p>
        </p:txBody>
      </p:sp>
      <p:pic>
        <p:nvPicPr>
          <p:cNvPr id="5" name="Picture 4">
            <a:extLst>
              <a:ext uri="{FF2B5EF4-FFF2-40B4-BE49-F238E27FC236}">
                <a16:creationId xmlns:a16="http://schemas.microsoft.com/office/drawing/2014/main" id="{FC553E7A-8E0A-3AAB-E452-6156FCE6AEB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140952" y="1498841"/>
            <a:ext cx="2212848" cy="1471543"/>
          </a:xfrm>
          <a:prstGeom prst="rect">
            <a:avLst/>
          </a:prstGeom>
        </p:spPr>
      </p:pic>
    </p:spTree>
    <p:extLst>
      <p:ext uri="{BB962C8B-B14F-4D97-AF65-F5344CB8AC3E}">
        <p14:creationId xmlns:p14="http://schemas.microsoft.com/office/powerpoint/2010/main" val="1628409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BDEC9-4E0A-05E7-10F2-95C2E61CF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232B3F-F71F-823A-F9AC-642C9279498A}"/>
              </a:ext>
            </a:extLst>
          </p:cNvPr>
          <p:cNvSpPr>
            <a:spLocks noGrp="1"/>
          </p:cNvSpPr>
          <p:nvPr>
            <p:ph type="title"/>
          </p:nvPr>
        </p:nvSpPr>
        <p:spPr>
          <a:xfrm>
            <a:off x="912628" y="531628"/>
            <a:ext cx="10515600" cy="988828"/>
          </a:xfrm>
        </p:spPr>
        <p:txBody>
          <a:bodyPr/>
          <a:lstStyle/>
          <a:p>
            <a:r>
              <a:rPr lang="en-US"/>
              <a:t>Grace Technologies’ Representatives</a:t>
            </a:r>
          </a:p>
        </p:txBody>
      </p:sp>
      <p:pic>
        <p:nvPicPr>
          <p:cNvPr id="9" name="Content Placeholder 8">
            <a:extLst>
              <a:ext uri="{FF2B5EF4-FFF2-40B4-BE49-F238E27FC236}">
                <a16:creationId xmlns:a16="http://schemas.microsoft.com/office/drawing/2014/main" id="{BB7C3A7B-EB5E-663C-1284-F36DB63BEF1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8101308" y="1665967"/>
            <a:ext cx="2905692" cy="3632115"/>
          </a:xfrm>
          <a:prstGeom prst="rect">
            <a:avLst/>
          </a:prstGeom>
        </p:spPr>
      </p:pic>
      <p:sp>
        <p:nvSpPr>
          <p:cNvPr id="10" name="Content Placeholder 2">
            <a:extLst>
              <a:ext uri="{FF2B5EF4-FFF2-40B4-BE49-F238E27FC236}">
                <a16:creationId xmlns:a16="http://schemas.microsoft.com/office/drawing/2014/main" id="{2242D840-7390-E9E5-5AEC-A47F6E15CB1D}"/>
              </a:ext>
            </a:extLst>
          </p:cNvPr>
          <p:cNvSpPr txBox="1">
            <a:spLocks/>
          </p:cNvSpPr>
          <p:nvPr/>
        </p:nvSpPr>
        <p:spPr>
          <a:xfrm>
            <a:off x="912628" y="1665967"/>
            <a:ext cx="640257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Drew Allen, CEO</a:t>
            </a:r>
          </a:p>
          <a:p>
            <a:pPr marL="0" indent="0">
              <a:buNone/>
            </a:pPr>
            <a:endParaRPr lang="en-US"/>
          </a:p>
          <a:p>
            <a:pPr marL="0" indent="0">
              <a:buNone/>
            </a:pPr>
            <a:r>
              <a:rPr lang="en-US" sz="2000"/>
              <a:t>Contact Info:</a:t>
            </a:r>
          </a:p>
          <a:p>
            <a:r>
              <a:rPr lang="en-US" sz="2000"/>
              <a:t>Email: </a:t>
            </a:r>
            <a:r>
              <a:rPr lang="en-US" sz="2000">
                <a:hlinkClick r:id="rId3"/>
              </a:rPr>
              <a:t>drewa@gracetechnologies.com</a:t>
            </a:r>
            <a:r>
              <a:rPr lang="en-US" sz="2000"/>
              <a:t> </a:t>
            </a:r>
          </a:p>
          <a:p>
            <a:r>
              <a:rPr lang="en-US" sz="2000"/>
              <a:t>Phone: 563.650.4051</a:t>
            </a:r>
          </a:p>
          <a:p>
            <a:r>
              <a:rPr lang="en-US" sz="2000">
                <a:hlinkClick r:id="rId4"/>
              </a:rPr>
              <a:t>LinkedIn</a:t>
            </a:r>
            <a:endParaRPr lang="en-US" sz="2000"/>
          </a:p>
          <a:p>
            <a:endParaRPr lang="en-US"/>
          </a:p>
          <a:p>
            <a:endParaRPr lang="en-US"/>
          </a:p>
        </p:txBody>
      </p:sp>
    </p:spTree>
    <p:extLst>
      <p:ext uri="{BB962C8B-B14F-4D97-AF65-F5344CB8AC3E}">
        <p14:creationId xmlns:p14="http://schemas.microsoft.com/office/powerpoint/2010/main" val="2540046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3C424-F05F-0A5D-DC81-6CC97F373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EC0F0-976C-E860-1557-901842EC3277}"/>
              </a:ext>
            </a:extLst>
          </p:cNvPr>
          <p:cNvSpPr>
            <a:spLocks noGrp="1"/>
          </p:cNvSpPr>
          <p:nvPr>
            <p:ph type="title"/>
          </p:nvPr>
        </p:nvSpPr>
        <p:spPr/>
        <p:txBody>
          <a:bodyPr/>
          <a:lstStyle/>
          <a:p>
            <a:r>
              <a:rPr lang="en-US" sz="4000"/>
              <a:t>Dean </a:t>
            </a:r>
            <a:r>
              <a:rPr lang="en-US" sz="4000" err="1"/>
              <a:t>Dobitz</a:t>
            </a:r>
            <a:r>
              <a:rPr lang="en-US" sz="4000"/>
              <a:t>,</a:t>
            </a:r>
            <a:r>
              <a:rPr lang="en-US"/>
              <a:t> </a:t>
            </a:r>
            <a:r>
              <a:rPr lang="en-US" sz="3200" b="0"/>
              <a:t>VP of Industrial Sales, Viking Electric</a:t>
            </a:r>
            <a:br>
              <a:rPr lang="en-US" sz="3600" b="0"/>
            </a:br>
            <a:r>
              <a:rPr lang="en-US" sz="2800" b="0" i="1"/>
              <a:t>Non-Rockwell Council Member</a:t>
            </a:r>
            <a:endParaRPr lang="en-US" b="0" i="1"/>
          </a:p>
        </p:txBody>
      </p:sp>
      <p:sp>
        <p:nvSpPr>
          <p:cNvPr id="3" name="Content Placeholder 2">
            <a:extLst>
              <a:ext uri="{FF2B5EF4-FFF2-40B4-BE49-F238E27FC236}">
                <a16:creationId xmlns:a16="http://schemas.microsoft.com/office/drawing/2014/main" id="{AF4CFFAE-FA3D-FFE0-FF44-925E98B9D771}"/>
              </a:ext>
            </a:extLst>
          </p:cNvPr>
          <p:cNvSpPr>
            <a:spLocks noGrp="1"/>
          </p:cNvSpPr>
          <p:nvPr>
            <p:ph idx="1"/>
          </p:nvPr>
        </p:nvSpPr>
        <p:spPr>
          <a:xfrm>
            <a:off x="838200" y="1825625"/>
            <a:ext cx="10352314" cy="4351338"/>
          </a:xfrm>
        </p:spPr>
        <p:txBody>
          <a:bodyPr>
            <a:normAutofit/>
          </a:bodyPr>
          <a:lstStyle/>
          <a:p>
            <a:pPr marL="0" indent="0">
              <a:buNone/>
            </a:pPr>
            <a:r>
              <a:rPr lang="en-US" sz="2000"/>
              <a:t>Contact Info:</a:t>
            </a:r>
          </a:p>
          <a:p>
            <a:r>
              <a:rPr lang="en-US" sz="1800"/>
              <a:t>Email: </a:t>
            </a:r>
            <a:r>
              <a:rPr lang="en-US" sz="1800">
                <a:hlinkClick r:id="rId2"/>
              </a:rPr>
              <a:t>dean.dobitz@vikingelectric.com</a:t>
            </a:r>
            <a:endParaRPr lang="en-US" sz="1800"/>
          </a:p>
          <a:p>
            <a:r>
              <a:rPr lang="en-US" sz="1800"/>
              <a:t>Phone: 612.246.9497</a:t>
            </a:r>
          </a:p>
          <a:p>
            <a:r>
              <a:rPr lang="en-US" sz="1800">
                <a:hlinkClick r:id="rId3"/>
              </a:rPr>
              <a:t>LinkedIn</a:t>
            </a:r>
            <a:endParaRPr lang="en-US" sz="1800"/>
          </a:p>
          <a:p>
            <a:pPr marL="0" indent="0">
              <a:buNone/>
            </a:pPr>
            <a:r>
              <a:rPr lang="en-US" sz="2000"/>
              <a:t>Personal Intro: </a:t>
            </a:r>
          </a:p>
          <a:p>
            <a:r>
              <a:rPr lang="en-US" sz="1800"/>
              <a:t>I live in a suburb of Minneapolis with my wife, </a:t>
            </a:r>
            <a:r>
              <a:rPr lang="en-US" sz="1800" kern="100">
                <a:latin typeface="Aptos" panose="020B0004020202020204" pitchFamily="34" charset="0"/>
                <a:ea typeface="Aptos" panose="020B0004020202020204" pitchFamily="34" charset="0"/>
                <a:cs typeface="Times New Roman" panose="02020603050405020304" pitchFamily="18" charset="0"/>
              </a:rPr>
              <a:t>Aleecia</a:t>
            </a:r>
          </a:p>
          <a:p>
            <a:r>
              <a:rPr lang="en-US" sz="1800"/>
              <a:t>We have three children ages 23, 22, and 20</a:t>
            </a:r>
          </a:p>
          <a:p>
            <a:r>
              <a:rPr lang="en-US" sz="1800"/>
              <a:t>Hobbies are playing a lot of golf and boating</a:t>
            </a:r>
          </a:p>
          <a:p>
            <a:r>
              <a:rPr lang="en-US" sz="1800"/>
              <a:t>Been in the Industrial Automation distribution business since 1997</a:t>
            </a:r>
          </a:p>
          <a:p>
            <a:r>
              <a:rPr lang="en-US" sz="1800"/>
              <a:t>What I am hoping to get from the DAC is another networking opportunity with leaders in our space</a:t>
            </a:r>
          </a:p>
          <a:p>
            <a:endParaRPr lang="en-US" sz="2000"/>
          </a:p>
          <a:p>
            <a:endParaRPr lang="en-US"/>
          </a:p>
        </p:txBody>
      </p:sp>
      <p:pic>
        <p:nvPicPr>
          <p:cNvPr id="5" name="Picture 4" descr="A person in a suit&#10;&#10;Description automatically generated">
            <a:extLst>
              <a:ext uri="{FF2B5EF4-FFF2-40B4-BE49-F238E27FC236}">
                <a16:creationId xmlns:a16="http://schemas.microsoft.com/office/drawing/2014/main" id="{7B73EC7F-C275-4DB8-97C1-7BD452F316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9980" y="1403691"/>
            <a:ext cx="1875676" cy="2514146"/>
          </a:xfrm>
          <a:prstGeom prst="rect">
            <a:avLst/>
          </a:prstGeom>
        </p:spPr>
      </p:pic>
    </p:spTree>
    <p:extLst>
      <p:ext uri="{BB962C8B-B14F-4D97-AF65-F5344CB8AC3E}">
        <p14:creationId xmlns:p14="http://schemas.microsoft.com/office/powerpoint/2010/main" val="1083037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D5AA-C0B7-02C8-1BBB-04BE8A58B1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9F662-3BC2-B0C7-FE35-DC417B0A69BB}"/>
              </a:ext>
            </a:extLst>
          </p:cNvPr>
          <p:cNvSpPr>
            <a:spLocks noGrp="1"/>
          </p:cNvSpPr>
          <p:nvPr>
            <p:ph type="title"/>
          </p:nvPr>
        </p:nvSpPr>
        <p:spPr>
          <a:xfrm>
            <a:off x="838200" y="365125"/>
            <a:ext cx="10807700" cy="1325563"/>
          </a:xfrm>
        </p:spPr>
        <p:txBody>
          <a:bodyPr>
            <a:normAutofit/>
          </a:bodyPr>
          <a:lstStyle/>
          <a:p>
            <a:r>
              <a:rPr lang="en-US" sz="4000"/>
              <a:t>David Tozi</a:t>
            </a:r>
            <a:r>
              <a:rPr lang="en-US" sz="3600"/>
              <a:t>, </a:t>
            </a:r>
            <a:r>
              <a:rPr lang="en-US" sz="3200" b="0"/>
              <a:t>Sales Director, Automation &amp; Controls, Wesco</a:t>
            </a:r>
            <a:br>
              <a:rPr lang="en-US" sz="3600" b="0"/>
            </a:br>
            <a:r>
              <a:rPr lang="en-US" sz="2700" b="0" i="1"/>
              <a:t>Non-Rockwell Council Member</a:t>
            </a:r>
            <a:endParaRPr lang="en-US" b="0" i="1"/>
          </a:p>
        </p:txBody>
      </p:sp>
      <p:sp>
        <p:nvSpPr>
          <p:cNvPr id="3" name="Content Placeholder 2">
            <a:extLst>
              <a:ext uri="{FF2B5EF4-FFF2-40B4-BE49-F238E27FC236}">
                <a16:creationId xmlns:a16="http://schemas.microsoft.com/office/drawing/2014/main" id="{5AAF3FD6-1419-ECD9-3AC1-591A7E95DD59}"/>
              </a:ext>
            </a:extLst>
          </p:cNvPr>
          <p:cNvSpPr>
            <a:spLocks noGrp="1"/>
          </p:cNvSpPr>
          <p:nvPr>
            <p:ph idx="1"/>
          </p:nvPr>
        </p:nvSpPr>
        <p:spPr>
          <a:xfrm>
            <a:off x="838200" y="1825625"/>
            <a:ext cx="10498148" cy="4562475"/>
          </a:xfrm>
        </p:spPr>
        <p:txBody>
          <a:bodyPr>
            <a:normAutofit fontScale="85000" lnSpcReduction="10000"/>
          </a:bodyPr>
          <a:lstStyle/>
          <a:p>
            <a:pPr marL="0" indent="0">
              <a:buNone/>
            </a:pPr>
            <a:r>
              <a:rPr lang="en-US" sz="2000"/>
              <a:t>Contact Info:</a:t>
            </a:r>
          </a:p>
          <a:p>
            <a:r>
              <a:rPr lang="en-US" sz="1800"/>
              <a:t>Email: </a:t>
            </a:r>
            <a:r>
              <a:rPr lang="en-US" sz="1800">
                <a:hlinkClick r:id="rId2"/>
              </a:rPr>
              <a:t>dtozi@wescodist.com</a:t>
            </a:r>
            <a:r>
              <a:rPr lang="en-US" sz="1800"/>
              <a:t> </a:t>
            </a:r>
          </a:p>
          <a:p>
            <a:r>
              <a:rPr lang="en-US" sz="1800"/>
              <a:t>Phone: 209.224.4834</a:t>
            </a:r>
          </a:p>
          <a:p>
            <a:r>
              <a:rPr lang="en-US" sz="1800">
                <a:hlinkClick r:id="rId3"/>
              </a:rPr>
              <a:t>LinkedIn</a:t>
            </a:r>
            <a:endParaRPr lang="en-US" sz="1800"/>
          </a:p>
          <a:p>
            <a:pPr marL="0" indent="0">
              <a:buNone/>
            </a:pPr>
            <a:r>
              <a:rPr lang="en-US" sz="2000"/>
              <a:t>Personal Intro: </a:t>
            </a:r>
          </a:p>
          <a:p>
            <a:r>
              <a:rPr lang="en-US" sz="1800"/>
              <a:t>With over a decade of leadership experience in electrical distribution, I am passionate about serving, developing, and empowering people and teams to achieve their full potential and deliver exceptional results. </a:t>
            </a:r>
          </a:p>
          <a:p>
            <a:r>
              <a:rPr lang="en-US" sz="1800"/>
              <a:t>I am currently the Automation Sales Director for the Western United States at WESCO Distribution, a Fortune 200 company and a leading provider of electrical, industrial, and communications products and services. In my role, I lead a team of Application Engineers and Business Development Managers who are responsible for driving new and growing existing Control, Automation, and IoT business in the Western Region of the U.S. </a:t>
            </a:r>
          </a:p>
          <a:p>
            <a:r>
              <a:rPr lang="en-US" sz="1800"/>
              <a:t>I’ve been married to my beautiful wife, Katie, coming up on 15 years and am the father of three amazing kids: Grace (13), Emma (13), and Jacob (12). In my free time you’ll find me spending time with my family and friends, helping coach my son’s various sports teams, serving with youth in my church, or getting after it on the Jiu-Jitsu mats. </a:t>
            </a:r>
          </a:p>
          <a:p>
            <a:r>
              <a:rPr lang="en-US" sz="1800"/>
              <a:t>For New Members: I am looking forward to learning and sharing strategies and best practices of how distributors have been successful in growing their Grace business and sales. In addition to that, I’m looking forward to also understanding some of the shared struggles other distributors have had and the strategies that have worked to help overcome those shared struggles in driving the Grace business. </a:t>
            </a:r>
          </a:p>
          <a:p>
            <a:endParaRPr lang="en-US" sz="1800"/>
          </a:p>
          <a:p>
            <a:endParaRPr lang="en-US" sz="1800"/>
          </a:p>
          <a:p>
            <a:endParaRPr lang="en-US"/>
          </a:p>
        </p:txBody>
      </p:sp>
      <p:pic>
        <p:nvPicPr>
          <p:cNvPr id="5" name="Picture 4">
            <a:extLst>
              <a:ext uri="{FF2B5EF4-FFF2-40B4-BE49-F238E27FC236}">
                <a16:creationId xmlns:a16="http://schemas.microsoft.com/office/drawing/2014/main" id="{86D04894-93CE-0A89-9E75-2F2FE6B9B42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6097" y="1462253"/>
            <a:ext cx="1704705" cy="1852447"/>
          </a:xfrm>
          <a:prstGeom prst="rect">
            <a:avLst/>
          </a:prstGeom>
        </p:spPr>
      </p:pic>
    </p:spTree>
    <p:extLst>
      <p:ext uri="{BB962C8B-B14F-4D97-AF65-F5344CB8AC3E}">
        <p14:creationId xmlns:p14="http://schemas.microsoft.com/office/powerpoint/2010/main" val="4103124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12F73-8D07-6504-9C09-473CFB7DE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0B6F2-6198-1301-C22F-533938F6680A}"/>
              </a:ext>
            </a:extLst>
          </p:cNvPr>
          <p:cNvSpPr>
            <a:spLocks noGrp="1"/>
          </p:cNvSpPr>
          <p:nvPr>
            <p:ph type="title"/>
          </p:nvPr>
        </p:nvSpPr>
        <p:spPr>
          <a:xfrm>
            <a:off x="838200" y="365125"/>
            <a:ext cx="10807700" cy="1325563"/>
          </a:xfrm>
        </p:spPr>
        <p:txBody>
          <a:bodyPr>
            <a:normAutofit/>
          </a:bodyPr>
          <a:lstStyle/>
          <a:p>
            <a:r>
              <a:rPr lang="en-US" sz="3600"/>
              <a:t>Ben Fordree, </a:t>
            </a:r>
            <a:r>
              <a:rPr lang="en-US" sz="2700" b="0"/>
              <a:t>Industrial Sales Director, Border States </a:t>
            </a:r>
            <a:br>
              <a:rPr lang="en-US" sz="3600" b="0"/>
            </a:br>
            <a:r>
              <a:rPr lang="en-US" sz="2700" b="0" i="1"/>
              <a:t>Non-Rockwell Council Member</a:t>
            </a:r>
            <a:endParaRPr lang="en-US" b="0" i="1"/>
          </a:p>
        </p:txBody>
      </p:sp>
      <p:sp>
        <p:nvSpPr>
          <p:cNvPr id="3" name="Content Placeholder 2">
            <a:extLst>
              <a:ext uri="{FF2B5EF4-FFF2-40B4-BE49-F238E27FC236}">
                <a16:creationId xmlns:a16="http://schemas.microsoft.com/office/drawing/2014/main" id="{E5F5AD7E-7A79-B370-9396-E4A80E575AEE}"/>
              </a:ext>
            </a:extLst>
          </p:cNvPr>
          <p:cNvSpPr>
            <a:spLocks noGrp="1"/>
          </p:cNvSpPr>
          <p:nvPr>
            <p:ph idx="1"/>
          </p:nvPr>
        </p:nvSpPr>
        <p:spPr>
          <a:xfrm>
            <a:off x="838199" y="1825624"/>
            <a:ext cx="10343243" cy="4537075"/>
          </a:xfrm>
        </p:spPr>
        <p:txBody>
          <a:bodyPr vert="horz" lIns="91440" tIns="45720" rIns="91440" bIns="45720" rtlCol="0" anchor="t">
            <a:normAutofit fontScale="85000" lnSpcReduction="20000"/>
          </a:bodyPr>
          <a:lstStyle/>
          <a:p>
            <a:pPr marL="0" indent="0">
              <a:buNone/>
            </a:pPr>
            <a:r>
              <a:rPr lang="en-US" sz="2000" dirty="0"/>
              <a:t>Contact Info:</a:t>
            </a:r>
          </a:p>
          <a:p>
            <a:r>
              <a:rPr lang="en-US" sz="1800" dirty="0"/>
              <a:t>Email: </a:t>
            </a:r>
            <a:r>
              <a:rPr lang="en-US" sz="1800" b="1" u="sng" dirty="0">
                <a:ea typeface="+mn-lt"/>
                <a:cs typeface="+mn-lt"/>
                <a:hlinkClick r:id="rId2"/>
              </a:rPr>
              <a:t>bfordree@borderstates.com</a:t>
            </a:r>
          </a:p>
          <a:p>
            <a:r>
              <a:rPr lang="en-US" sz="1800" dirty="0"/>
              <a:t>Phone: </a:t>
            </a:r>
            <a:r>
              <a:rPr lang="en-US" sz="1800" dirty="0">
                <a:ea typeface="+mn-lt"/>
                <a:cs typeface="+mn-lt"/>
              </a:rPr>
              <a:t>803.216.4280</a:t>
            </a:r>
          </a:p>
          <a:p>
            <a:r>
              <a:rPr lang="en-US" sz="1800" dirty="0">
                <a:ea typeface="+mn-lt"/>
                <a:cs typeface="+mn-lt"/>
                <a:hlinkClick r:id="rId3"/>
              </a:rPr>
              <a:t>LinkedIn</a:t>
            </a:r>
            <a:endParaRPr lang="en-US" sz="1800" dirty="0">
              <a:ea typeface="+mn-lt"/>
              <a:cs typeface="+mn-lt"/>
            </a:endParaRPr>
          </a:p>
          <a:p>
            <a:endParaRPr lang="en-US" sz="1800" dirty="0"/>
          </a:p>
          <a:p>
            <a:pPr marL="0" indent="0">
              <a:buNone/>
            </a:pPr>
            <a:r>
              <a:rPr lang="en-US" sz="2000" dirty="0"/>
              <a:t>Personal Intro: </a:t>
            </a:r>
          </a:p>
          <a:p>
            <a:r>
              <a:rPr lang="en-US" sz="1800" dirty="0"/>
              <a:t>I live in Columbia, SC where I have been for the past 12 years. My wife, Abby, and I have been married for 16 years and we have two daughters – Harper (10) and Bekah (7). Our family is in the throes of school, karate, and volleyball at the moment, and we love to get out on the lake! </a:t>
            </a:r>
          </a:p>
          <a:p>
            <a:r>
              <a:rPr lang="en-US" sz="1800" dirty="0"/>
              <a:t>I mostly just want to be outside. Put me in the mountains, on the lake, in the woods… whatever! I enjoy hunting, golf, and working out.</a:t>
            </a:r>
          </a:p>
          <a:p>
            <a:r>
              <a:rPr lang="en-US" sz="1800" dirty="0"/>
              <a:t>I was at Shealy Electrical Wholesalers for two years before Border States acquired us. So in total, I’ve been in the industry for 12 years. I started as a warehouse associate, was asked to join our two-year training program, graduated that program and went into inside sales support. After six months of inside support, I was selected to be an Industrial Account Manager in the Augusta Market. I did that for 4.5 years until I was promoted to the Industrial Area Sales Manager for the Carolinas. I grew my team from 18 to 26 in 3.5 years and then became the Industrial Sales Director, which is my role today. I have 5 Area Sales Managers on my team and they manage roughly 60 Account Managers.</a:t>
            </a:r>
          </a:p>
          <a:p>
            <a:r>
              <a:rPr lang="en-US" sz="1800" dirty="0"/>
              <a:t>I want to help better position Grace Tech within Border States and ultimately out into the field. Keeping more customers informed on their equipment and more technicians safe!</a:t>
            </a:r>
          </a:p>
          <a:p>
            <a:endParaRPr lang="en-US" sz="1800" dirty="0">
              <a:solidFill>
                <a:srgbClr val="FF0000"/>
              </a:solidFill>
            </a:endParaRPr>
          </a:p>
          <a:p>
            <a:endParaRPr lang="en-US" dirty="0"/>
          </a:p>
        </p:txBody>
      </p:sp>
      <p:pic>
        <p:nvPicPr>
          <p:cNvPr id="4" name="Picture 3">
            <a:extLst>
              <a:ext uri="{FF2B5EF4-FFF2-40B4-BE49-F238E27FC236}">
                <a16:creationId xmlns:a16="http://schemas.microsoft.com/office/drawing/2014/main" id="{7F7F4EE6-F00D-7C09-10EA-E7947A7B02F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02052" y="1313053"/>
            <a:ext cx="1819733" cy="1810662"/>
          </a:xfrm>
          <a:prstGeom prst="rect">
            <a:avLst/>
          </a:prstGeom>
        </p:spPr>
      </p:pic>
    </p:spTree>
    <p:extLst>
      <p:ext uri="{BB962C8B-B14F-4D97-AF65-F5344CB8AC3E}">
        <p14:creationId xmlns:p14="http://schemas.microsoft.com/office/powerpoint/2010/main" val="522412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2D00D-F45F-7ECB-11FF-EBF87F63A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6812F3-D5E6-1585-7C9C-F4634A3E0233}"/>
              </a:ext>
            </a:extLst>
          </p:cNvPr>
          <p:cNvSpPr>
            <a:spLocks noGrp="1"/>
          </p:cNvSpPr>
          <p:nvPr>
            <p:ph type="title"/>
          </p:nvPr>
        </p:nvSpPr>
        <p:spPr>
          <a:xfrm>
            <a:off x="912628" y="531628"/>
            <a:ext cx="10515600" cy="988828"/>
          </a:xfrm>
        </p:spPr>
        <p:txBody>
          <a:bodyPr/>
          <a:lstStyle/>
          <a:p>
            <a:r>
              <a:rPr lang="en-US"/>
              <a:t>Grace Technologies’ Representatives</a:t>
            </a:r>
          </a:p>
        </p:txBody>
      </p:sp>
      <p:pic>
        <p:nvPicPr>
          <p:cNvPr id="9" name="Content Placeholder 8">
            <a:extLst>
              <a:ext uri="{FF2B5EF4-FFF2-40B4-BE49-F238E27FC236}">
                <a16:creationId xmlns:a16="http://schemas.microsoft.com/office/drawing/2014/main" id="{32B77E8B-2988-4FCC-9E18-999467619D7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8101308" y="1665967"/>
            <a:ext cx="2905692" cy="3632115"/>
          </a:xfrm>
          <a:prstGeom prst="rect">
            <a:avLst/>
          </a:prstGeom>
        </p:spPr>
      </p:pic>
      <p:sp>
        <p:nvSpPr>
          <p:cNvPr id="10" name="Content Placeholder 2">
            <a:extLst>
              <a:ext uri="{FF2B5EF4-FFF2-40B4-BE49-F238E27FC236}">
                <a16:creationId xmlns:a16="http://schemas.microsoft.com/office/drawing/2014/main" id="{85855133-74FA-DFE8-E244-4E77E86C681D}"/>
              </a:ext>
            </a:extLst>
          </p:cNvPr>
          <p:cNvSpPr txBox="1">
            <a:spLocks/>
          </p:cNvSpPr>
          <p:nvPr/>
        </p:nvSpPr>
        <p:spPr>
          <a:xfrm>
            <a:off x="912627" y="1665967"/>
            <a:ext cx="704120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Shannon Whiting, Senior Channel Manager</a:t>
            </a:r>
          </a:p>
          <a:p>
            <a:endParaRPr lang="en-US"/>
          </a:p>
          <a:p>
            <a:pPr marL="0" indent="0">
              <a:buNone/>
            </a:pPr>
            <a:r>
              <a:rPr lang="en-US" sz="2000"/>
              <a:t>Contact Info:</a:t>
            </a:r>
          </a:p>
          <a:p>
            <a:r>
              <a:rPr lang="en-US" sz="2000"/>
              <a:t>Email: </a:t>
            </a:r>
            <a:r>
              <a:rPr lang="en-US" sz="2000">
                <a:hlinkClick r:id="rId3"/>
              </a:rPr>
              <a:t>ShannonE@gracetechnologies.com</a:t>
            </a:r>
            <a:r>
              <a:rPr lang="en-US" sz="2000"/>
              <a:t> </a:t>
            </a:r>
          </a:p>
          <a:p>
            <a:r>
              <a:rPr lang="en-US" sz="2000"/>
              <a:t>Phone: 563.210.2705</a:t>
            </a:r>
          </a:p>
          <a:p>
            <a:r>
              <a:rPr lang="en-US" sz="2000">
                <a:hlinkClick r:id="rId4"/>
              </a:rPr>
              <a:t>LinkedIn</a:t>
            </a:r>
            <a:endParaRPr lang="en-US" sz="2000"/>
          </a:p>
          <a:p>
            <a:endParaRPr lang="en-US" sz="2000"/>
          </a:p>
        </p:txBody>
      </p:sp>
    </p:spTree>
    <p:extLst>
      <p:ext uri="{BB962C8B-B14F-4D97-AF65-F5344CB8AC3E}">
        <p14:creationId xmlns:p14="http://schemas.microsoft.com/office/powerpoint/2010/main" val="2301895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9DA95-1437-6428-5251-8772503F6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F01CC-CEE5-5645-1E61-0598D3182C2E}"/>
              </a:ext>
            </a:extLst>
          </p:cNvPr>
          <p:cNvSpPr>
            <a:spLocks noGrp="1"/>
          </p:cNvSpPr>
          <p:nvPr>
            <p:ph type="title"/>
          </p:nvPr>
        </p:nvSpPr>
        <p:spPr>
          <a:xfrm>
            <a:off x="912628" y="531628"/>
            <a:ext cx="10515600" cy="988828"/>
          </a:xfrm>
        </p:spPr>
        <p:txBody>
          <a:bodyPr/>
          <a:lstStyle/>
          <a:p>
            <a:r>
              <a:rPr lang="en-US"/>
              <a:t>Grace Technologies’ Representatives</a:t>
            </a:r>
          </a:p>
        </p:txBody>
      </p:sp>
      <p:pic>
        <p:nvPicPr>
          <p:cNvPr id="9" name="Content Placeholder 8">
            <a:extLst>
              <a:ext uri="{FF2B5EF4-FFF2-40B4-BE49-F238E27FC236}">
                <a16:creationId xmlns:a16="http://schemas.microsoft.com/office/drawing/2014/main" id="{ED6CC7C4-66A3-817D-15D5-224B2495265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8101308" y="1665967"/>
            <a:ext cx="2905692" cy="3632115"/>
          </a:xfrm>
          <a:prstGeom prst="rect">
            <a:avLst/>
          </a:prstGeom>
        </p:spPr>
      </p:pic>
      <p:sp>
        <p:nvSpPr>
          <p:cNvPr id="10" name="Content Placeholder 2">
            <a:extLst>
              <a:ext uri="{FF2B5EF4-FFF2-40B4-BE49-F238E27FC236}">
                <a16:creationId xmlns:a16="http://schemas.microsoft.com/office/drawing/2014/main" id="{BBA4C69E-35B8-8F61-B74C-19A149E13913}"/>
              </a:ext>
            </a:extLst>
          </p:cNvPr>
          <p:cNvSpPr txBox="1">
            <a:spLocks/>
          </p:cNvSpPr>
          <p:nvPr/>
        </p:nvSpPr>
        <p:spPr>
          <a:xfrm>
            <a:off x="912628" y="1665967"/>
            <a:ext cx="640257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Emma Wentzel, Channel Marketing Coordinator </a:t>
            </a:r>
          </a:p>
          <a:p>
            <a:endParaRPr lang="en-US"/>
          </a:p>
          <a:p>
            <a:pPr marL="0" indent="0">
              <a:buNone/>
            </a:pPr>
            <a:r>
              <a:rPr lang="en-US" sz="2000"/>
              <a:t>Contact Info:</a:t>
            </a:r>
          </a:p>
          <a:p>
            <a:r>
              <a:rPr lang="en-US" sz="2000"/>
              <a:t>Email: </a:t>
            </a:r>
            <a:r>
              <a:rPr lang="en-US" sz="2000">
                <a:hlinkClick r:id="rId3"/>
              </a:rPr>
              <a:t>Emma@gracetechnologies.com</a:t>
            </a:r>
            <a:r>
              <a:rPr lang="en-US" sz="2000"/>
              <a:t> </a:t>
            </a:r>
          </a:p>
          <a:p>
            <a:r>
              <a:rPr lang="en-US" sz="2000"/>
              <a:t>Phone: 563.844.8310</a:t>
            </a:r>
          </a:p>
          <a:p>
            <a:r>
              <a:rPr lang="en-US" sz="2000">
                <a:hlinkClick r:id="rId4"/>
              </a:rPr>
              <a:t>LinkedIn</a:t>
            </a:r>
            <a:endParaRPr lang="en-US" sz="2000"/>
          </a:p>
          <a:p>
            <a:endParaRPr lang="en-US"/>
          </a:p>
        </p:txBody>
      </p:sp>
    </p:spTree>
    <p:extLst>
      <p:ext uri="{BB962C8B-B14F-4D97-AF65-F5344CB8AC3E}">
        <p14:creationId xmlns:p14="http://schemas.microsoft.com/office/powerpoint/2010/main" val="1069241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13C69-3143-90CA-897B-C7E71F7D7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DE2293-368E-DCE5-E589-0EB6C509BB2D}"/>
              </a:ext>
            </a:extLst>
          </p:cNvPr>
          <p:cNvSpPr>
            <a:spLocks noGrp="1"/>
          </p:cNvSpPr>
          <p:nvPr>
            <p:ph type="title"/>
          </p:nvPr>
        </p:nvSpPr>
        <p:spPr>
          <a:xfrm>
            <a:off x="912628" y="531628"/>
            <a:ext cx="10515600" cy="988828"/>
          </a:xfrm>
        </p:spPr>
        <p:txBody>
          <a:bodyPr/>
          <a:lstStyle/>
          <a:p>
            <a:r>
              <a:rPr lang="en-US"/>
              <a:t>Grace Technologies’ Representatives</a:t>
            </a:r>
          </a:p>
        </p:txBody>
      </p:sp>
      <p:pic>
        <p:nvPicPr>
          <p:cNvPr id="9" name="Content Placeholder 8">
            <a:extLst>
              <a:ext uri="{FF2B5EF4-FFF2-40B4-BE49-F238E27FC236}">
                <a16:creationId xmlns:a16="http://schemas.microsoft.com/office/drawing/2014/main" id="{892AA594-1651-10B7-FD50-F8484769596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8101308" y="1665967"/>
            <a:ext cx="2905692" cy="3632115"/>
          </a:xfrm>
          <a:prstGeom prst="rect">
            <a:avLst/>
          </a:prstGeom>
        </p:spPr>
      </p:pic>
      <p:sp>
        <p:nvSpPr>
          <p:cNvPr id="10" name="Content Placeholder 2">
            <a:extLst>
              <a:ext uri="{FF2B5EF4-FFF2-40B4-BE49-F238E27FC236}">
                <a16:creationId xmlns:a16="http://schemas.microsoft.com/office/drawing/2014/main" id="{A7DBEDBE-8C40-B334-767D-EDA903BB4CA0}"/>
              </a:ext>
            </a:extLst>
          </p:cNvPr>
          <p:cNvSpPr txBox="1">
            <a:spLocks/>
          </p:cNvSpPr>
          <p:nvPr/>
        </p:nvSpPr>
        <p:spPr>
          <a:xfrm>
            <a:off x="912628" y="1665967"/>
            <a:ext cx="640257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Chris Schneck, Director of Sales</a:t>
            </a:r>
          </a:p>
          <a:p>
            <a:endParaRPr lang="en-US"/>
          </a:p>
          <a:p>
            <a:pPr marL="0" indent="0">
              <a:buNone/>
            </a:pPr>
            <a:r>
              <a:rPr lang="en-US" sz="2400"/>
              <a:t>Contact Info:</a:t>
            </a:r>
          </a:p>
          <a:p>
            <a:r>
              <a:rPr lang="en-US" sz="2400"/>
              <a:t>Email: </a:t>
            </a:r>
            <a:r>
              <a:rPr lang="en-US" sz="2400">
                <a:hlinkClick r:id="rId3"/>
              </a:rPr>
              <a:t>ChrisS@gracetecnologies.com</a:t>
            </a:r>
            <a:r>
              <a:rPr lang="en-US" sz="2400"/>
              <a:t> </a:t>
            </a:r>
          </a:p>
          <a:p>
            <a:r>
              <a:rPr lang="en-US" sz="2400"/>
              <a:t>Phone: 563.823.5534</a:t>
            </a:r>
          </a:p>
          <a:p>
            <a:r>
              <a:rPr lang="en-US" sz="2400">
                <a:hlinkClick r:id="rId4"/>
              </a:rPr>
              <a:t>LinkedIn</a:t>
            </a:r>
            <a:endParaRPr lang="en-US" sz="2400"/>
          </a:p>
          <a:p>
            <a:endParaRPr lang="en-US"/>
          </a:p>
        </p:txBody>
      </p:sp>
    </p:spTree>
    <p:extLst>
      <p:ext uri="{BB962C8B-B14F-4D97-AF65-F5344CB8AC3E}">
        <p14:creationId xmlns:p14="http://schemas.microsoft.com/office/powerpoint/2010/main" val="2190690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E1E8C-C594-6DF3-7492-12DDDBB6D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3E12B-4BD9-A608-EF43-50937593C4CF}"/>
              </a:ext>
            </a:extLst>
          </p:cNvPr>
          <p:cNvSpPr>
            <a:spLocks noGrp="1"/>
          </p:cNvSpPr>
          <p:nvPr>
            <p:ph type="title"/>
          </p:nvPr>
        </p:nvSpPr>
        <p:spPr>
          <a:xfrm>
            <a:off x="912628" y="531628"/>
            <a:ext cx="10515600" cy="988828"/>
          </a:xfrm>
        </p:spPr>
        <p:txBody>
          <a:bodyPr/>
          <a:lstStyle/>
          <a:p>
            <a:r>
              <a:rPr lang="en-US"/>
              <a:t>Grace Technologies’ Representatives</a:t>
            </a:r>
          </a:p>
        </p:txBody>
      </p:sp>
      <p:pic>
        <p:nvPicPr>
          <p:cNvPr id="9" name="Content Placeholder 8">
            <a:extLst>
              <a:ext uri="{FF2B5EF4-FFF2-40B4-BE49-F238E27FC236}">
                <a16:creationId xmlns:a16="http://schemas.microsoft.com/office/drawing/2014/main" id="{66A2691D-B454-4371-9D44-B863544EA0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01308" y="1665967"/>
            <a:ext cx="2905692" cy="3632115"/>
          </a:xfrm>
          <a:prstGeom prst="rect">
            <a:avLst/>
          </a:prstGeom>
        </p:spPr>
      </p:pic>
      <p:sp>
        <p:nvSpPr>
          <p:cNvPr id="10" name="Content Placeholder 2">
            <a:extLst>
              <a:ext uri="{FF2B5EF4-FFF2-40B4-BE49-F238E27FC236}">
                <a16:creationId xmlns:a16="http://schemas.microsoft.com/office/drawing/2014/main" id="{64F24F94-6F9B-5538-6D4A-E1631BFC88B6}"/>
              </a:ext>
            </a:extLst>
          </p:cNvPr>
          <p:cNvSpPr txBox="1">
            <a:spLocks/>
          </p:cNvSpPr>
          <p:nvPr/>
        </p:nvSpPr>
        <p:spPr>
          <a:xfrm>
            <a:off x="912628" y="1665967"/>
            <a:ext cx="640257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Frank Hurtte, Consultant</a:t>
            </a:r>
          </a:p>
          <a:p>
            <a:endParaRPr lang="en-US"/>
          </a:p>
          <a:p>
            <a:pPr marL="0" indent="0">
              <a:buNone/>
            </a:pPr>
            <a:r>
              <a:rPr lang="en-US" sz="2400"/>
              <a:t>Contact Info:</a:t>
            </a:r>
          </a:p>
          <a:p>
            <a:r>
              <a:rPr lang="en-US" sz="2400"/>
              <a:t>Email: </a:t>
            </a:r>
            <a:r>
              <a:rPr lang="en-US" sz="2400">
                <a:hlinkClick r:id="rId3"/>
              </a:rPr>
              <a:t>frank@riverheightsconsulting.com</a:t>
            </a:r>
            <a:r>
              <a:rPr lang="en-US" sz="2400"/>
              <a:t> </a:t>
            </a:r>
          </a:p>
          <a:p>
            <a:r>
              <a:rPr lang="en-US" sz="2400">
                <a:hlinkClick r:id="rId4"/>
              </a:rPr>
              <a:t>Link</a:t>
            </a:r>
            <a:r>
              <a:rPr lang="en-US" sz="2400">
                <a:hlinkClick r:id="rId5"/>
              </a:rPr>
              <a:t>e</a:t>
            </a:r>
            <a:r>
              <a:rPr lang="en-US" sz="2400">
                <a:hlinkClick r:id="rId4"/>
              </a:rPr>
              <a:t>dIn</a:t>
            </a:r>
            <a:endParaRPr lang="en-US" sz="2400"/>
          </a:p>
          <a:p>
            <a:endParaRPr lang="en-US"/>
          </a:p>
        </p:txBody>
      </p:sp>
    </p:spTree>
    <p:extLst>
      <p:ext uri="{BB962C8B-B14F-4D97-AF65-F5344CB8AC3E}">
        <p14:creationId xmlns:p14="http://schemas.microsoft.com/office/powerpoint/2010/main" val="2452406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6A03D-B3A7-72C2-6D24-FE9036C719EC}"/>
              </a:ext>
            </a:extLst>
          </p:cNvPr>
          <p:cNvSpPr>
            <a:spLocks noGrp="1"/>
          </p:cNvSpPr>
          <p:nvPr>
            <p:ph type="title"/>
          </p:nvPr>
        </p:nvSpPr>
        <p:spPr>
          <a:xfrm>
            <a:off x="912628" y="531628"/>
            <a:ext cx="10515600" cy="988828"/>
          </a:xfrm>
        </p:spPr>
        <p:txBody>
          <a:bodyPr/>
          <a:lstStyle/>
          <a:p>
            <a:r>
              <a:rPr lang="en-US"/>
              <a:t>Rockwell Council Members</a:t>
            </a:r>
          </a:p>
        </p:txBody>
      </p:sp>
      <p:sp>
        <p:nvSpPr>
          <p:cNvPr id="3" name="Content Placeholder 2">
            <a:extLst>
              <a:ext uri="{FF2B5EF4-FFF2-40B4-BE49-F238E27FC236}">
                <a16:creationId xmlns:a16="http://schemas.microsoft.com/office/drawing/2014/main" id="{6F30C747-0DE2-8112-7044-E7B35C80CA43}"/>
              </a:ext>
            </a:extLst>
          </p:cNvPr>
          <p:cNvSpPr>
            <a:spLocks noGrp="1"/>
          </p:cNvSpPr>
          <p:nvPr>
            <p:ph idx="1"/>
          </p:nvPr>
        </p:nvSpPr>
        <p:spPr>
          <a:xfrm>
            <a:off x="912628" y="1825625"/>
            <a:ext cx="10993622" cy="4351338"/>
          </a:xfrm>
        </p:spPr>
        <p:txBody>
          <a:bodyPr vert="horz" lIns="91440" tIns="45720" rIns="91440" bIns="45720" rtlCol="0" anchor="t">
            <a:normAutofit lnSpcReduction="10000"/>
          </a:bodyPr>
          <a:lstStyle/>
          <a:p>
            <a:pPr marL="514350" indent="-514350">
              <a:buFont typeface="+mj-lt"/>
              <a:buAutoNum type="arabicPeriod"/>
            </a:pPr>
            <a:r>
              <a:rPr lang="en-US" dirty="0"/>
              <a:t>Chris Gerber, </a:t>
            </a:r>
            <a:r>
              <a:rPr lang="en-US" sz="2400" dirty="0"/>
              <a:t>Smart Devices Manager, Van Meter</a:t>
            </a:r>
            <a:endParaRPr lang="en-US" dirty="0"/>
          </a:p>
          <a:p>
            <a:pPr marL="514350" indent="-514350">
              <a:buFont typeface="+mj-lt"/>
              <a:buAutoNum type="arabicPeriod"/>
            </a:pPr>
            <a:r>
              <a:rPr lang="en-US" dirty="0"/>
              <a:t>Robert Werkman, </a:t>
            </a:r>
            <a:r>
              <a:rPr lang="en-US" sz="2400" dirty="0"/>
              <a:t>Industrial Solutions and Service Manager, Rexel</a:t>
            </a:r>
            <a:endParaRPr lang="en-US" dirty="0"/>
          </a:p>
          <a:p>
            <a:pPr marL="514350" indent="-514350">
              <a:buFont typeface="+mj-lt"/>
              <a:buAutoNum type="arabicPeriod"/>
            </a:pPr>
            <a:r>
              <a:rPr lang="en-US" dirty="0"/>
              <a:t>Jeff Jones, </a:t>
            </a:r>
            <a:r>
              <a:rPr lang="en-US" sz="2400" dirty="0"/>
              <a:t>Automation Group Manager, McNaughton-McKay Electric Company</a:t>
            </a:r>
            <a:endParaRPr lang="en-US" dirty="0"/>
          </a:p>
          <a:p>
            <a:pPr marL="514350" indent="-514350">
              <a:buFont typeface="+mj-lt"/>
              <a:buAutoNum type="arabicPeriod"/>
            </a:pPr>
            <a:r>
              <a:rPr lang="en-US" dirty="0"/>
              <a:t>Tony Monday, </a:t>
            </a:r>
            <a:r>
              <a:rPr lang="en-US" sz="2400" dirty="0"/>
              <a:t>Product Manager – Enclosures, Werner</a:t>
            </a:r>
          </a:p>
          <a:p>
            <a:pPr marL="514350" indent="-514350">
              <a:buFont typeface="+mj-lt"/>
              <a:buAutoNum type="arabicPeriod"/>
            </a:pPr>
            <a:r>
              <a:rPr lang="en-US" dirty="0"/>
              <a:t>Ahmad Khosti, </a:t>
            </a:r>
            <a:r>
              <a:rPr lang="en-US" sz="2400" dirty="0"/>
              <a:t>Sales &amp; Account Management Director, Border States </a:t>
            </a:r>
          </a:p>
          <a:p>
            <a:pPr marL="514350" indent="-514350">
              <a:buFont typeface="+mj-lt"/>
              <a:buAutoNum type="arabicPeriod"/>
            </a:pPr>
            <a:r>
              <a:rPr lang="en-US" dirty="0"/>
              <a:t>Dan Goulet, </a:t>
            </a:r>
            <a:r>
              <a:rPr lang="en-US" sz="2400" dirty="0"/>
              <a:t>Director of Marketing, Rexel</a:t>
            </a:r>
          </a:p>
          <a:p>
            <a:pPr marL="514350" indent="-514350">
              <a:buFont typeface="+mj-lt"/>
              <a:buAutoNum type="arabicPeriod"/>
            </a:pPr>
            <a:r>
              <a:rPr lang="en-US" dirty="0"/>
              <a:t>Dean Bickerton, </a:t>
            </a:r>
            <a:r>
              <a:rPr lang="en-US" sz="2400" dirty="0"/>
              <a:t>Account Manager, Reynolds Company</a:t>
            </a:r>
          </a:p>
          <a:p>
            <a:pPr marL="514350" indent="-514350">
              <a:buFont typeface="+mj-lt"/>
              <a:buAutoNum type="arabicPeriod"/>
            </a:pPr>
            <a:r>
              <a:rPr lang="en-US" dirty="0"/>
              <a:t>Ray Archer, </a:t>
            </a:r>
            <a:r>
              <a:rPr lang="en-US" sz="2400" dirty="0"/>
              <a:t>VP Industrial Sales &amp; Solutions, Crawford Electric Supply</a:t>
            </a:r>
            <a:endParaRPr lang="en-US" dirty="0"/>
          </a:p>
        </p:txBody>
      </p:sp>
    </p:spTree>
    <p:extLst>
      <p:ext uri="{BB962C8B-B14F-4D97-AF65-F5344CB8AC3E}">
        <p14:creationId xmlns:p14="http://schemas.microsoft.com/office/powerpoint/2010/main" val="4247167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B2CEB-15E5-73AE-9EDE-E98A3586E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D4CA8D-D04C-F8B9-C10B-23648C266F75}"/>
              </a:ext>
            </a:extLst>
          </p:cNvPr>
          <p:cNvSpPr>
            <a:spLocks noGrp="1"/>
          </p:cNvSpPr>
          <p:nvPr>
            <p:ph type="title"/>
          </p:nvPr>
        </p:nvSpPr>
        <p:spPr>
          <a:xfrm>
            <a:off x="838200" y="365125"/>
            <a:ext cx="10807700" cy="1325563"/>
          </a:xfrm>
        </p:spPr>
        <p:txBody>
          <a:bodyPr>
            <a:normAutofit/>
          </a:bodyPr>
          <a:lstStyle/>
          <a:p>
            <a:r>
              <a:rPr lang="en-US" sz="4000"/>
              <a:t>Chris Gerber</a:t>
            </a:r>
            <a:r>
              <a:rPr lang="en-US" sz="3600"/>
              <a:t>, </a:t>
            </a:r>
            <a:r>
              <a:rPr lang="en-US" sz="3200" b="0"/>
              <a:t>Smart Devices Manager, Van Meter</a:t>
            </a:r>
            <a:br>
              <a:rPr lang="en-US" sz="3600" b="0"/>
            </a:br>
            <a:r>
              <a:rPr lang="en-US" sz="2700" b="0" i="1"/>
              <a:t>Rockwell Council Member</a:t>
            </a:r>
            <a:endParaRPr lang="en-US" b="0" i="1"/>
          </a:p>
        </p:txBody>
      </p:sp>
      <p:sp>
        <p:nvSpPr>
          <p:cNvPr id="3" name="Content Placeholder 2">
            <a:extLst>
              <a:ext uri="{FF2B5EF4-FFF2-40B4-BE49-F238E27FC236}">
                <a16:creationId xmlns:a16="http://schemas.microsoft.com/office/drawing/2014/main" id="{35DD84D3-003F-8164-2104-EA78D88FD657}"/>
              </a:ext>
            </a:extLst>
          </p:cNvPr>
          <p:cNvSpPr>
            <a:spLocks noGrp="1"/>
          </p:cNvSpPr>
          <p:nvPr>
            <p:ph idx="1"/>
          </p:nvPr>
        </p:nvSpPr>
        <p:spPr>
          <a:xfrm>
            <a:off x="838200" y="1825625"/>
            <a:ext cx="10382250" cy="4351338"/>
          </a:xfrm>
        </p:spPr>
        <p:txBody>
          <a:bodyPr vert="horz" lIns="91440" tIns="45720" rIns="91440" bIns="45720" rtlCol="0" anchor="t">
            <a:normAutofit fontScale="92500" lnSpcReduction="20000"/>
          </a:bodyPr>
          <a:lstStyle/>
          <a:p>
            <a:pPr marL="0" indent="0">
              <a:buNone/>
            </a:pPr>
            <a:r>
              <a:rPr lang="en-US" sz="2000"/>
              <a:t>Contact Info:</a:t>
            </a:r>
          </a:p>
          <a:p>
            <a:r>
              <a:rPr lang="en-US" sz="1800"/>
              <a:t>Email: </a:t>
            </a:r>
            <a:r>
              <a:rPr lang="en-US" sz="1800">
                <a:ea typeface="+mn-lt"/>
                <a:cs typeface="+mn-lt"/>
                <a:hlinkClick r:id="rId2"/>
              </a:rPr>
              <a:t>cgerber@vanmeterinc.com</a:t>
            </a:r>
          </a:p>
          <a:p>
            <a:r>
              <a:rPr lang="en-US" sz="1800"/>
              <a:t>Phone: 507.273.8171</a:t>
            </a:r>
          </a:p>
          <a:p>
            <a:r>
              <a:rPr lang="en-US" sz="1800"/>
              <a:t>LinkedIn</a:t>
            </a:r>
          </a:p>
          <a:p>
            <a:pPr marL="0" indent="0">
              <a:buNone/>
            </a:pPr>
            <a:r>
              <a:rPr lang="en-US" sz="2000"/>
              <a:t>Personal Intro: </a:t>
            </a:r>
          </a:p>
          <a:p>
            <a:r>
              <a:rPr lang="en-US" sz="1800"/>
              <a:t>Over 41 years in Industry.  23 years in Automation at several large corporations, supported automated production lines worldwide. 18 years in distribution at Van Meter.  </a:t>
            </a:r>
          </a:p>
          <a:p>
            <a:r>
              <a:rPr lang="en-US" sz="1800"/>
              <a:t>Married to my high-school sweetheart for over 40 years.  3 children (Kayla, Fisheries Biologist for the State of Kentucky; Kristine, Biology/Medical Device Testing; Mitchell, Software Engineer).  Each married, 5 grandchildren and counting.</a:t>
            </a:r>
          </a:p>
          <a:p>
            <a:r>
              <a:rPr lang="en-US" sz="1800"/>
              <a:t>Just completed building out a campervan, hitting the backroads of America</a:t>
            </a:r>
          </a:p>
          <a:p>
            <a:r>
              <a:rPr lang="en-US" sz="1800"/>
              <a:t>I lead the Smart Devices team covering Iowa, Minnesota, and western Wisconsin. We support and grow the Industrial Controls business at Van Meter.</a:t>
            </a:r>
          </a:p>
          <a:p>
            <a:r>
              <a:rPr lang="en-US" sz="1800"/>
              <a:t>As part of the council, I hope to build relationships with the Grace team, connect with fellow leaders in the industry, and provide input to help learn and grow in our markets.</a:t>
            </a:r>
          </a:p>
          <a:p>
            <a:endParaRPr lang="en-US" sz="1800"/>
          </a:p>
          <a:p>
            <a:pPr marL="0" indent="0">
              <a:buNone/>
            </a:pPr>
            <a:endParaRPr lang="en-US" sz="2000">
              <a:solidFill>
                <a:srgbClr val="FF0000"/>
              </a:solidFill>
            </a:endParaRPr>
          </a:p>
        </p:txBody>
      </p:sp>
      <p:pic>
        <p:nvPicPr>
          <p:cNvPr id="5" name="Picture 4">
            <a:extLst>
              <a:ext uri="{FF2B5EF4-FFF2-40B4-BE49-F238E27FC236}">
                <a16:creationId xmlns:a16="http://schemas.microsoft.com/office/drawing/2014/main" id="{0C26FA5F-69C4-FACA-06F3-B37D29A6CC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1890" y="1504033"/>
            <a:ext cx="1988345" cy="1325563"/>
          </a:xfrm>
          <a:prstGeom prst="rect">
            <a:avLst/>
          </a:prstGeom>
        </p:spPr>
      </p:pic>
    </p:spTree>
    <p:extLst>
      <p:ext uri="{BB962C8B-B14F-4D97-AF65-F5344CB8AC3E}">
        <p14:creationId xmlns:p14="http://schemas.microsoft.com/office/powerpoint/2010/main" val="1758324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76B1-F34B-A9A0-D464-2EDFACA14ED1}"/>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EEC71232-7BA3-A0A9-35D6-44A93AEB3AD5}"/>
              </a:ext>
            </a:extLst>
          </p:cNvPr>
          <p:cNvSpPr>
            <a:spLocks noGrp="1"/>
          </p:cNvSpPr>
          <p:nvPr>
            <p:ph type="title"/>
          </p:nvPr>
        </p:nvSpPr>
        <p:spPr>
          <a:xfrm>
            <a:off x="335280" y="568696"/>
            <a:ext cx="5882639" cy="445250"/>
          </a:xfrm>
        </p:spPr>
        <p:txBody>
          <a:bodyPr>
            <a:noAutofit/>
          </a:bodyPr>
          <a:lstStyle/>
          <a:p>
            <a:r>
              <a:rPr lang="en-US" sz="1600"/>
              <a:t>Robert Werkman</a:t>
            </a:r>
            <a:br>
              <a:rPr lang="en-US" sz="1600"/>
            </a:br>
            <a:r>
              <a:rPr lang="en-US" sz="1600"/>
              <a:t>Industrial Solutions and Service Manager-Northern CA</a:t>
            </a:r>
          </a:p>
        </p:txBody>
      </p:sp>
      <p:pic>
        <p:nvPicPr>
          <p:cNvPr id="8" name="Image 9">
            <a:extLst>
              <a:ext uri="{FF2B5EF4-FFF2-40B4-BE49-F238E27FC236}">
                <a16:creationId xmlns:a16="http://schemas.microsoft.com/office/drawing/2014/main" id="{668CE36A-8AA0-25BB-AC36-1FF4B06DAF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8869" b="42735"/>
          <a:stretch/>
        </p:blipFill>
        <p:spPr>
          <a:xfrm>
            <a:off x="10779178" y="256199"/>
            <a:ext cx="1008327" cy="372386"/>
          </a:xfrm>
          <a:prstGeom prst="rect">
            <a:avLst/>
          </a:prstGeom>
          <a:noFill/>
          <a:ln>
            <a:noFill/>
          </a:ln>
        </p:spPr>
      </p:pic>
      <p:sp>
        <p:nvSpPr>
          <p:cNvPr id="9" name="Rectangle: Rounded Corners 21">
            <a:extLst>
              <a:ext uri="{FF2B5EF4-FFF2-40B4-BE49-F238E27FC236}">
                <a16:creationId xmlns:a16="http://schemas.microsoft.com/office/drawing/2014/main" id="{2A1D4697-5CE6-0ED2-F6C2-F07840766AB5}"/>
              </a:ext>
            </a:extLst>
          </p:cNvPr>
          <p:cNvSpPr/>
          <p:nvPr/>
        </p:nvSpPr>
        <p:spPr>
          <a:xfrm>
            <a:off x="220111" y="1638160"/>
            <a:ext cx="6253526" cy="5033715"/>
          </a:xfrm>
          <a:prstGeom prst="roundRect">
            <a:avLst>
              <a:gd name="adj" fmla="val 335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68686"/>
              </a:solidFill>
              <a:effectLst/>
              <a:uLnTx/>
              <a:uFillTx/>
              <a:latin typeface="Poppins SemiBold"/>
              <a:ea typeface="+mn-ea"/>
              <a:cs typeface="+mn-cs"/>
            </a:endParaRPr>
          </a:p>
        </p:txBody>
      </p:sp>
      <p:sp>
        <p:nvSpPr>
          <p:cNvPr id="11" name="Rectangle: Rounded Corners 12">
            <a:extLst>
              <a:ext uri="{FF2B5EF4-FFF2-40B4-BE49-F238E27FC236}">
                <a16:creationId xmlns:a16="http://schemas.microsoft.com/office/drawing/2014/main" id="{20F4EE9B-78A7-B1D5-3851-B8ABB12699D9}"/>
              </a:ext>
            </a:extLst>
          </p:cNvPr>
          <p:cNvSpPr/>
          <p:nvPr/>
        </p:nvSpPr>
        <p:spPr>
          <a:xfrm>
            <a:off x="6588804" y="1625623"/>
            <a:ext cx="5478837" cy="5054579"/>
          </a:xfrm>
          <a:prstGeom prst="roundRect">
            <a:avLst>
              <a:gd name="adj" fmla="val 308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68686"/>
              </a:solidFill>
              <a:effectLst/>
              <a:uLnTx/>
              <a:uFillTx/>
              <a:latin typeface="Poppins"/>
              <a:ea typeface="+mn-ea"/>
              <a:cs typeface="+mn-cs"/>
            </a:endParaRPr>
          </a:p>
        </p:txBody>
      </p:sp>
      <p:sp>
        <p:nvSpPr>
          <p:cNvPr id="13" name="Text Placeholder 69">
            <a:extLst>
              <a:ext uri="{FF2B5EF4-FFF2-40B4-BE49-F238E27FC236}">
                <a16:creationId xmlns:a16="http://schemas.microsoft.com/office/drawing/2014/main" id="{4AD0F5CE-1F8B-50FF-6198-70559BDBA9A4}"/>
              </a:ext>
            </a:extLst>
          </p:cNvPr>
          <p:cNvSpPr txBox="1">
            <a:spLocks/>
          </p:cNvSpPr>
          <p:nvPr/>
        </p:nvSpPr>
        <p:spPr>
          <a:xfrm>
            <a:off x="1569742" y="1941645"/>
            <a:ext cx="3983593" cy="337352"/>
          </a:xfrm>
          <a:prstGeom prst="rect">
            <a:avLst/>
          </a:prstGeom>
        </p:spPr>
        <p:txBody>
          <a:bodyPr wrap="square" lIns="0" tIns="0" rIns="0" bIns="0" anchor="b" anchorCtr="0">
            <a:noAutofit/>
          </a:bodyPr>
          <a:lstStyle>
            <a:lvl1pPr marL="0" indent="0" algn="l" defTabSz="914400" rtl="0" eaLnBrk="1" latinLnBrk="0" hangingPunct="1">
              <a:lnSpc>
                <a:spcPct val="90000"/>
              </a:lnSpc>
              <a:spcBef>
                <a:spcPts val="0"/>
              </a:spcBef>
              <a:buFont typeface="Arial" panose="020B0604020202020204" pitchFamily="34" charset="0"/>
              <a:buNone/>
              <a:defRPr sz="2000" kern="1200">
                <a:solidFill>
                  <a:schemeClr val="tx1">
                    <a:lumMod val="75000"/>
                    <a:lumOff val="25000"/>
                  </a:schemeClr>
                </a:solidFill>
                <a:latin typeface="+mj-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75000"/>
                    <a:lumOff val="25000"/>
                  </a:schemeClr>
                </a:solidFill>
                <a:latin typeface="+mj-lt"/>
                <a:ea typeface="+mn-ea"/>
                <a:cs typeface="+mn-cs"/>
              </a:defRPr>
            </a:lvl2pPr>
            <a:lvl3pPr marL="1143000" indent="-228600" algn="l" defTabSz="914400" rtl="0" eaLnBrk="1" latinLnBrk="0" hangingPunct="1">
              <a:lnSpc>
                <a:spcPct val="90000"/>
              </a:lnSpc>
              <a:spcBef>
                <a:spcPts val="300"/>
              </a:spcBef>
              <a:buFont typeface="Arial" panose="020B0604020202020204" pitchFamily="34" charset="0"/>
              <a:buChar char="•"/>
              <a:defRPr sz="1400" kern="1200">
                <a:solidFill>
                  <a:schemeClr val="tx1">
                    <a:lumMod val="75000"/>
                    <a:lumOff val="25000"/>
                  </a:schemeClr>
                </a:solidFill>
                <a:latin typeface="+mj-lt"/>
                <a:ea typeface="+mn-ea"/>
                <a:cs typeface="+mn-cs"/>
              </a:defRPr>
            </a:lvl3pPr>
            <a:lvl4pPr marL="1600200" indent="-228600" algn="l" defTabSz="914400" rtl="0" eaLnBrk="1" latinLnBrk="0" hangingPunct="1">
              <a:lnSpc>
                <a:spcPct val="90000"/>
              </a:lnSpc>
              <a:spcBef>
                <a:spcPts val="300"/>
              </a:spcBef>
              <a:buFont typeface="Arial" panose="020B0604020202020204" pitchFamily="34" charset="0"/>
              <a:buChar char="•"/>
              <a:defRPr sz="1200" kern="1200">
                <a:solidFill>
                  <a:schemeClr val="tx1">
                    <a:lumMod val="75000"/>
                    <a:lumOff val="25000"/>
                  </a:schemeClr>
                </a:solidFill>
                <a:latin typeface="+mj-lt"/>
                <a:ea typeface="+mn-ea"/>
                <a:cs typeface="+mn-cs"/>
              </a:defRPr>
            </a:lvl4pPr>
            <a:lvl5pPr marL="2057400" indent="-228600" algn="l" defTabSz="914400" rtl="0" eaLnBrk="1" latinLnBrk="0" hangingPunct="1">
              <a:lnSpc>
                <a:spcPct val="90000"/>
              </a:lnSpc>
              <a:spcBef>
                <a:spcPts val="300"/>
              </a:spcBef>
              <a:buFont typeface="Arial" panose="020B0604020202020204" pitchFamily="34" charset="0"/>
              <a:buChar char="•"/>
              <a:defRPr sz="1100" kern="1200">
                <a:solidFill>
                  <a:schemeClr val="tx1">
                    <a:lumMod val="75000"/>
                    <a:lumOff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Email: </a:t>
            </a:r>
            <a:r>
              <a:rPr lang="en-US" sz="1600">
                <a:cs typeface="Calibri Light" panose="020F0302020204030204" pitchFamily="34" charset="0"/>
                <a:hlinkClick r:id="rId4"/>
              </a:rPr>
              <a:t>robert.werkman@rexelusa.com</a:t>
            </a:r>
            <a:endParaRPr lang="en-US" sz="1600"/>
          </a:p>
          <a:p>
            <a:r>
              <a:rPr lang="en-US" sz="1600"/>
              <a:t>Phone: 408.690.8658</a:t>
            </a:r>
          </a:p>
          <a:p>
            <a:r>
              <a:rPr lang="en-US" sz="1600">
                <a:hlinkClick r:id="rId5"/>
              </a:rPr>
              <a:t>LinkedIn</a:t>
            </a:r>
            <a:endParaRPr lang="en-US" sz="1600"/>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000000">
                  <a:lumMod val="75000"/>
                  <a:lumOff val="25000"/>
                </a:srgbClr>
              </a:solidFill>
              <a:effectLst/>
              <a:uLnTx/>
              <a:uFillTx/>
              <a:latin typeface="Poppins SemiBold"/>
              <a:ea typeface="+mn-ea"/>
              <a:cs typeface="+mn-cs"/>
            </a:endParaRPr>
          </a:p>
        </p:txBody>
      </p:sp>
      <p:sp>
        <p:nvSpPr>
          <p:cNvPr id="18" name="Text Placeholder 72">
            <a:extLst>
              <a:ext uri="{FF2B5EF4-FFF2-40B4-BE49-F238E27FC236}">
                <a16:creationId xmlns:a16="http://schemas.microsoft.com/office/drawing/2014/main" id="{0C1C3EDD-B281-C1DE-118E-EA56AE10C46C}"/>
              </a:ext>
            </a:extLst>
          </p:cNvPr>
          <p:cNvSpPr txBox="1">
            <a:spLocks/>
          </p:cNvSpPr>
          <p:nvPr/>
        </p:nvSpPr>
        <p:spPr>
          <a:xfrm>
            <a:off x="344470" y="2245509"/>
            <a:ext cx="6023188" cy="4649459"/>
          </a:xfrm>
          <a:prstGeom prst="rect">
            <a:avLst/>
          </a:prstGeom>
        </p:spPr>
        <p:txBody>
          <a:bodyPr wrap="square" lIns="0" tIns="0" rIns="0" bIns="0" anchor="t" anchorCtr="0">
            <a:noAutofit/>
          </a:bodyPr>
          <a:lstStyle>
            <a:lvl1pPr marL="0" indent="0" algn="l" defTabSz="914400" rtl="0" eaLnBrk="1" latinLnBrk="0" hangingPunct="1">
              <a:lnSpc>
                <a:spcPct val="120000"/>
              </a:lnSpc>
              <a:spcBef>
                <a:spcPts val="600"/>
              </a:spcBef>
              <a:buFont typeface="Arial" panose="020B0604020202020204" pitchFamily="34" charset="0"/>
              <a:buNone/>
              <a:defRPr sz="12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75000"/>
                    <a:lumOff val="25000"/>
                  </a:schemeClr>
                </a:solidFill>
                <a:latin typeface="+mj-lt"/>
                <a:ea typeface="+mn-ea"/>
                <a:cs typeface="+mn-cs"/>
              </a:defRPr>
            </a:lvl2pPr>
            <a:lvl3pPr marL="1143000" indent="-228600" algn="l" defTabSz="914400" rtl="0" eaLnBrk="1" latinLnBrk="0" hangingPunct="1">
              <a:lnSpc>
                <a:spcPct val="90000"/>
              </a:lnSpc>
              <a:spcBef>
                <a:spcPts val="300"/>
              </a:spcBef>
              <a:buFont typeface="Arial" panose="020B0604020202020204" pitchFamily="34" charset="0"/>
              <a:buChar char="•"/>
              <a:defRPr sz="1400" kern="1200">
                <a:solidFill>
                  <a:schemeClr val="tx1">
                    <a:lumMod val="75000"/>
                    <a:lumOff val="25000"/>
                  </a:schemeClr>
                </a:solidFill>
                <a:latin typeface="+mj-lt"/>
                <a:ea typeface="+mn-ea"/>
                <a:cs typeface="+mn-cs"/>
              </a:defRPr>
            </a:lvl3pPr>
            <a:lvl4pPr marL="1600200" indent="-228600" algn="l" defTabSz="914400" rtl="0" eaLnBrk="1" latinLnBrk="0" hangingPunct="1">
              <a:lnSpc>
                <a:spcPct val="90000"/>
              </a:lnSpc>
              <a:spcBef>
                <a:spcPts val="300"/>
              </a:spcBef>
              <a:buFont typeface="Arial" panose="020B0604020202020204" pitchFamily="34" charset="0"/>
              <a:buChar char="•"/>
              <a:defRPr sz="1200" kern="1200">
                <a:solidFill>
                  <a:schemeClr val="tx1">
                    <a:lumMod val="75000"/>
                    <a:lumOff val="25000"/>
                  </a:schemeClr>
                </a:solidFill>
                <a:latin typeface="+mj-lt"/>
                <a:ea typeface="+mn-ea"/>
                <a:cs typeface="+mn-cs"/>
              </a:defRPr>
            </a:lvl4pPr>
            <a:lvl5pPr marL="2057400" indent="-228600" algn="l" defTabSz="914400" rtl="0" eaLnBrk="1" latinLnBrk="0" hangingPunct="1">
              <a:lnSpc>
                <a:spcPct val="90000"/>
              </a:lnSpc>
              <a:spcBef>
                <a:spcPts val="300"/>
              </a:spcBef>
              <a:buFont typeface="Arial" panose="020B0604020202020204" pitchFamily="34" charset="0"/>
              <a:buChar char="•"/>
              <a:defRPr sz="1100" kern="1200">
                <a:solidFill>
                  <a:schemeClr val="tx1">
                    <a:lumMod val="75000"/>
                    <a:lumOff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120000"/>
              </a:lnSpc>
              <a:spcBef>
                <a:spcPts val="600"/>
              </a:spcBef>
              <a:spcAft>
                <a:spcPts val="0"/>
              </a:spcAft>
              <a:buClrTx/>
              <a:buSzTx/>
              <a:tabLst/>
              <a:defRPr/>
            </a:pPr>
            <a:r>
              <a:rPr kumimoji="0" lang="en-US" sz="1400" b="1"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Career and Boring Stuff</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25+ Years in Industrial Automation Sales</a:t>
            </a:r>
          </a:p>
          <a:p>
            <a:pPr marL="971550" lvl="1" indent="-285750">
              <a:lnSpc>
                <a:spcPct val="120000"/>
              </a:lnSpc>
            </a:pPr>
            <a:r>
              <a:rPr lang="en-US" sz="1400">
                <a:solidFill>
                  <a:srgbClr val="000000"/>
                </a:solidFill>
                <a:latin typeface="Poppins"/>
                <a:ea typeface="Aptos" panose="020B0004020202020204" pitchFamily="34" charset="0"/>
                <a:cs typeface="Aptos" panose="020B0004020202020204" pitchFamily="34" charset="0"/>
              </a:rPr>
              <a:t>Current Role with Rexel to promote and manage Services’ sales and the Services’ delivery team (2023-)</a:t>
            </a:r>
          </a:p>
          <a:p>
            <a:pPr marL="971550" lvl="1" indent="-285750">
              <a:lnSpc>
                <a:spcPct val="120000"/>
              </a:lnSpc>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Current Role as Lecturer in Industrial Automation, San Jose St University, College of Engineering (2015-)</a:t>
            </a:r>
          </a:p>
          <a:p>
            <a:pPr marL="971550" lvl="1" indent="-285750">
              <a:lnSpc>
                <a:spcPct val="120000"/>
              </a:lnSpc>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Buckles-Smith Electric (VP of Automation, Industrial Sales Manager, Motion Control Business Development) (2000-2023)</a:t>
            </a:r>
          </a:p>
          <a:p>
            <a:pPr marL="971550" lvl="1" indent="-285750">
              <a:defRPr/>
            </a:pPr>
            <a:r>
              <a:rPr lang="en-US" sz="1400">
                <a:solidFill>
                  <a:srgbClr val="000000"/>
                </a:solidFill>
                <a:latin typeface="+mn-lt"/>
                <a:ea typeface="Aptos" panose="020B0004020202020204" pitchFamily="34" charset="0"/>
                <a:cs typeface="Aptos" panose="020B0004020202020204" pitchFamily="34" charset="0"/>
              </a:rPr>
              <a:t>MBA, San Jose St</a:t>
            </a:r>
          </a:p>
          <a:p>
            <a:pPr marL="971550" lvl="1" indent="-285750">
              <a:defRPr/>
            </a:pPr>
            <a:r>
              <a:rPr lang="en-US" sz="1400">
                <a:solidFill>
                  <a:srgbClr val="000000">
                    <a:lumMod val="75000"/>
                    <a:lumOff val="25000"/>
                  </a:srgbClr>
                </a:solidFill>
                <a:latin typeface="+mn-lt"/>
                <a:ea typeface="Aptos" panose="020B0004020202020204" pitchFamily="34" charset="0"/>
                <a:cs typeface="Aptos" panose="020B0004020202020204" pitchFamily="34" charset="0"/>
              </a:rPr>
              <a:t>BS, Mechanical Engineering, Cal Poly, San Luis Obispo</a:t>
            </a:r>
            <a:endPar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endParaRPr>
          </a:p>
          <a:p>
            <a:pPr marR="0" lvl="0" algn="l" defTabSz="914400" rtl="0" eaLnBrk="1" fontAlgn="auto" latinLnBrk="0" hangingPunct="1">
              <a:lnSpc>
                <a:spcPct val="120000"/>
              </a:lnSpc>
              <a:spcBef>
                <a:spcPts val="600"/>
              </a:spcBef>
              <a:spcAft>
                <a:spcPts val="0"/>
              </a:spcAft>
              <a:buClrTx/>
              <a:buSzTx/>
              <a:tabLst/>
              <a:defRPr/>
            </a:pPr>
            <a:endPar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endParaRPr>
          </a:p>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000000">
                  <a:lumMod val="75000"/>
                  <a:lumOff val="25000"/>
                </a:srgbClr>
              </a:solidFill>
              <a:effectLst/>
              <a:uLnTx/>
              <a:uFillTx/>
              <a:latin typeface="Poppins"/>
              <a:ea typeface="Aptos" panose="020B0004020202020204" pitchFamily="34" charset="0"/>
              <a:cs typeface="Aptos" panose="020B0004020202020204" pitchFamily="34" charset="0"/>
            </a:endParaRPr>
          </a:p>
        </p:txBody>
      </p:sp>
      <p:sp>
        <p:nvSpPr>
          <p:cNvPr id="20" name="Text Placeholder 72">
            <a:extLst>
              <a:ext uri="{FF2B5EF4-FFF2-40B4-BE49-F238E27FC236}">
                <a16:creationId xmlns:a16="http://schemas.microsoft.com/office/drawing/2014/main" id="{76EF6337-1343-F5F3-B5E9-BC40970D2F84}"/>
              </a:ext>
            </a:extLst>
          </p:cNvPr>
          <p:cNvSpPr txBox="1">
            <a:spLocks/>
          </p:cNvSpPr>
          <p:nvPr/>
        </p:nvSpPr>
        <p:spPr>
          <a:xfrm>
            <a:off x="6693748" y="1853317"/>
            <a:ext cx="5367168" cy="4826885"/>
          </a:xfrm>
          <a:prstGeom prst="rect">
            <a:avLst/>
          </a:prstGeom>
        </p:spPr>
        <p:txBody>
          <a:bodyPr wrap="square" lIns="0" tIns="0" rIns="0" bIns="0" anchor="t" anchorCtr="0">
            <a:noAutofit/>
          </a:bodyPr>
          <a:lstStyle>
            <a:lvl1pPr marL="0" indent="0" algn="l" defTabSz="914400" rtl="0" eaLnBrk="1" latinLnBrk="0" hangingPunct="1">
              <a:lnSpc>
                <a:spcPct val="120000"/>
              </a:lnSpc>
              <a:spcBef>
                <a:spcPts val="600"/>
              </a:spcBef>
              <a:buFont typeface="Arial" panose="020B0604020202020204" pitchFamily="34" charset="0"/>
              <a:buNone/>
              <a:defRPr sz="12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75000"/>
                    <a:lumOff val="25000"/>
                  </a:schemeClr>
                </a:solidFill>
                <a:latin typeface="+mj-lt"/>
                <a:ea typeface="+mn-ea"/>
                <a:cs typeface="+mn-cs"/>
              </a:defRPr>
            </a:lvl2pPr>
            <a:lvl3pPr marL="1143000" indent="-228600" algn="l" defTabSz="914400" rtl="0" eaLnBrk="1" latinLnBrk="0" hangingPunct="1">
              <a:lnSpc>
                <a:spcPct val="90000"/>
              </a:lnSpc>
              <a:spcBef>
                <a:spcPts val="300"/>
              </a:spcBef>
              <a:buFont typeface="Arial" panose="020B0604020202020204" pitchFamily="34" charset="0"/>
              <a:buChar char="•"/>
              <a:defRPr sz="1400" kern="1200">
                <a:solidFill>
                  <a:schemeClr val="tx1">
                    <a:lumMod val="75000"/>
                    <a:lumOff val="25000"/>
                  </a:schemeClr>
                </a:solidFill>
                <a:latin typeface="+mj-lt"/>
                <a:ea typeface="+mn-ea"/>
                <a:cs typeface="+mn-cs"/>
              </a:defRPr>
            </a:lvl3pPr>
            <a:lvl4pPr marL="1600200" indent="-228600" algn="l" defTabSz="914400" rtl="0" eaLnBrk="1" latinLnBrk="0" hangingPunct="1">
              <a:lnSpc>
                <a:spcPct val="90000"/>
              </a:lnSpc>
              <a:spcBef>
                <a:spcPts val="300"/>
              </a:spcBef>
              <a:buFont typeface="Arial" panose="020B0604020202020204" pitchFamily="34" charset="0"/>
              <a:buChar char="•"/>
              <a:defRPr sz="1200" kern="1200">
                <a:solidFill>
                  <a:schemeClr val="tx1">
                    <a:lumMod val="75000"/>
                    <a:lumOff val="25000"/>
                  </a:schemeClr>
                </a:solidFill>
                <a:latin typeface="+mj-lt"/>
                <a:ea typeface="+mn-ea"/>
                <a:cs typeface="+mn-cs"/>
              </a:defRPr>
            </a:lvl4pPr>
            <a:lvl5pPr marL="2057400" indent="-228600" algn="l" defTabSz="914400" rtl="0" eaLnBrk="1" latinLnBrk="0" hangingPunct="1">
              <a:lnSpc>
                <a:spcPct val="90000"/>
              </a:lnSpc>
              <a:spcBef>
                <a:spcPts val="300"/>
              </a:spcBef>
              <a:buFont typeface="Arial" panose="020B0604020202020204" pitchFamily="34" charset="0"/>
              <a:buChar char="•"/>
              <a:defRPr sz="1100" kern="1200">
                <a:solidFill>
                  <a:schemeClr val="tx1">
                    <a:lumMod val="75000"/>
                    <a:lumOff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Personal and Fun Stuff</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One son, 17 years old</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Girlfriend with 4 kids (triplets at 16</a:t>
            </a:r>
            <a:r>
              <a:rPr lang="en-US" sz="1400">
                <a:solidFill>
                  <a:srgbClr val="000000"/>
                </a:solidFill>
                <a:latin typeface="Poppins"/>
                <a:ea typeface="Aptos" panose="020B0004020202020204" pitchFamily="34" charset="0"/>
                <a:cs typeface="Aptos" panose="020B0004020202020204" pitchFamily="34" charset="0"/>
              </a:rPr>
              <a:t>, one at 14)</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Love to travel</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Adult </a:t>
            </a:r>
            <a:r>
              <a:rPr lang="en-US" sz="1400">
                <a:solidFill>
                  <a:srgbClr val="000000"/>
                </a:solidFill>
                <a:latin typeface="Poppins"/>
                <a:ea typeface="Aptos" panose="020B0004020202020204" pitchFamily="34" charset="0"/>
                <a:cs typeface="Aptos" panose="020B0004020202020204" pitchFamily="34" charset="0"/>
              </a:rPr>
              <a:t>Cub/Boy </a:t>
            </a: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Scout leader since my son was 5</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lang="en-US" sz="1400">
                <a:solidFill>
                  <a:srgbClr val="000000"/>
                </a:solidFill>
                <a:latin typeface="Poppins"/>
                <a:ea typeface="Aptos" panose="020B0004020202020204" pitchFamily="34" charset="0"/>
                <a:cs typeface="Aptos" panose="020B0004020202020204" pitchFamily="34" charset="0"/>
              </a:rPr>
              <a:t>Love the LA Dodgers, Sacramento Kings and Cincinnati Bengals (I know, really strange mix of teams)</a:t>
            </a: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 </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lang="en-US" sz="1400">
                <a:solidFill>
                  <a:srgbClr val="000000"/>
                </a:solidFill>
                <a:latin typeface="Poppins"/>
                <a:ea typeface="Aptos" panose="020B0004020202020204" pitchFamily="34" charset="0"/>
                <a:cs typeface="Aptos" panose="020B0004020202020204" pitchFamily="34" charset="0"/>
              </a:rPr>
              <a:t>Fun fact: Have summited continental US’s highest summit, Mt. Whitney, in a day (up and down) </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Live in Sant</a:t>
            </a:r>
            <a:r>
              <a:rPr lang="en-US" sz="1400">
                <a:solidFill>
                  <a:srgbClr val="000000"/>
                </a:solidFill>
                <a:latin typeface="Poppins"/>
                <a:ea typeface="Aptos" panose="020B0004020202020204" pitchFamily="34" charset="0"/>
                <a:cs typeface="Aptos" panose="020B0004020202020204" pitchFamily="34" charset="0"/>
              </a:rPr>
              <a:t>a Cruz, CA (fun beach town)</a:t>
            </a:r>
            <a:endParaRPr lang="en-US" sz="1400" b="1">
              <a:solidFill>
                <a:srgbClr val="000000"/>
              </a:solidFill>
              <a:ea typeface="Aptos" panose="020B0004020202020204" pitchFamily="34" charset="0"/>
              <a:cs typeface="Aptos" panose="020B0004020202020204" pitchFamily="34" charset="0"/>
            </a:endParaRPr>
          </a:p>
          <a:p>
            <a:pPr lvl="0">
              <a:defRPr/>
            </a:pPr>
            <a:r>
              <a:rPr lang="en-US" sz="1400" b="1">
                <a:solidFill>
                  <a:srgbClr val="000000"/>
                </a:solidFill>
                <a:ea typeface="Aptos" panose="020B0004020202020204" pitchFamily="34" charset="0"/>
                <a:cs typeface="Aptos" panose="020B0004020202020204" pitchFamily="34" charset="0"/>
              </a:rPr>
              <a:t>What I’d like to get out of the council</a:t>
            </a:r>
          </a:p>
          <a:p>
            <a:pPr marL="285750" indent="-285750">
              <a:buFont typeface="Arial" panose="020B0604020202020204" pitchFamily="34" charset="0"/>
              <a:buChar char="•"/>
              <a:defRPr/>
            </a:pPr>
            <a:r>
              <a:rPr lang="en-US" sz="1400">
                <a:solidFill>
                  <a:srgbClr val="000000"/>
                </a:solidFill>
                <a:latin typeface="Poppins"/>
                <a:ea typeface="Aptos" panose="020B0004020202020204" pitchFamily="34" charset="0"/>
                <a:cs typeface="Aptos" panose="020B0004020202020204" pitchFamily="34" charset="0"/>
              </a:rPr>
              <a:t>Continue to build network with the Grace team and DAC</a:t>
            </a:r>
          </a:p>
          <a:p>
            <a:pPr marL="285750" indent="-285750">
              <a:buFont typeface="Arial" panose="020B0604020202020204" pitchFamily="34" charset="0"/>
              <a:buChar char="•"/>
              <a:defRPr/>
            </a:pPr>
            <a:r>
              <a:rPr lang="en-US" sz="1400">
                <a:solidFill>
                  <a:srgbClr val="000000"/>
                </a:solidFill>
                <a:latin typeface="Poppins"/>
                <a:ea typeface="Aptos" panose="020B0004020202020204" pitchFamily="34" charset="0"/>
                <a:cs typeface="Aptos" panose="020B0004020202020204" pitchFamily="34" charset="0"/>
              </a:rPr>
              <a:t>Help Grace build mindshare through unique solutions</a:t>
            </a:r>
          </a:p>
          <a:p>
            <a:pPr marL="285750" indent="-285750">
              <a:buFont typeface="Arial" panose="020B0604020202020204" pitchFamily="34" charset="0"/>
              <a:buChar char="•"/>
              <a:defRPr/>
            </a:pPr>
            <a:r>
              <a:rPr lang="en-US" sz="1400">
                <a:solidFill>
                  <a:srgbClr val="000000"/>
                </a:solidFill>
                <a:latin typeface="Poppins"/>
                <a:ea typeface="Aptos" panose="020B0004020202020204" pitchFamily="34" charset="0"/>
                <a:cs typeface="Aptos" panose="020B0004020202020204" pitchFamily="34" charset="0"/>
              </a:rPr>
              <a:t>Identify where adjacent Services’ opportunities can be paired with Grace products </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endParaRPr lang="en-US" sz="1400">
              <a:solidFill>
                <a:srgbClr val="000000"/>
              </a:solidFill>
              <a:latin typeface="Poppins"/>
              <a:ea typeface="Aptos" panose="020B0004020202020204" pitchFamily="34" charset="0"/>
              <a:cs typeface="Aptos" panose="020B0004020202020204" pitchFamily="34" charset="0"/>
            </a:endParaRP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rPr>
              <a:t> </a:t>
            </a:r>
          </a:p>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000000">
                  <a:lumMod val="75000"/>
                  <a:lumOff val="25000"/>
                </a:srgbClr>
              </a:solidFill>
              <a:effectLst/>
              <a:uLnTx/>
              <a:uFillTx/>
              <a:latin typeface="Poppins"/>
              <a:ea typeface="Aptos" panose="020B0004020202020204" pitchFamily="34" charset="0"/>
              <a:cs typeface="Aptos" panose="020B0004020202020204" pitchFamily="34" charset="0"/>
            </a:endParaRPr>
          </a:p>
        </p:txBody>
      </p:sp>
      <p:sp>
        <p:nvSpPr>
          <p:cNvPr id="21" name="Rectangle: Single Corner Rounded 24">
            <a:extLst>
              <a:ext uri="{FF2B5EF4-FFF2-40B4-BE49-F238E27FC236}">
                <a16:creationId xmlns:a16="http://schemas.microsoft.com/office/drawing/2014/main" id="{AE317740-0E81-CE46-764D-9DA33E4EFF3D}"/>
              </a:ext>
            </a:extLst>
          </p:cNvPr>
          <p:cNvSpPr/>
          <p:nvPr/>
        </p:nvSpPr>
        <p:spPr>
          <a:xfrm rot="5400000">
            <a:off x="-1270" y="6521452"/>
            <a:ext cx="337820" cy="335279"/>
          </a:xfrm>
          <a:prstGeom prst="round1Rect">
            <a:avLst>
              <a:gd name="adj" fmla="val 448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68686"/>
              </a:solidFill>
              <a:effectLst/>
              <a:uLnTx/>
              <a:uFillTx/>
              <a:latin typeface="Poppins"/>
              <a:ea typeface="+mn-ea"/>
              <a:cs typeface="+mn-cs"/>
            </a:endParaRPr>
          </a:p>
        </p:txBody>
      </p:sp>
      <p:sp>
        <p:nvSpPr>
          <p:cNvPr id="24" name="ZoneTexte 24">
            <a:extLst>
              <a:ext uri="{FF2B5EF4-FFF2-40B4-BE49-F238E27FC236}">
                <a16:creationId xmlns:a16="http://schemas.microsoft.com/office/drawing/2014/main" id="{78B4B19B-2B46-E193-C8DC-72B8F3D8BF53}"/>
              </a:ext>
            </a:extLst>
          </p:cNvPr>
          <p:cNvSpPr txBox="1"/>
          <p:nvPr/>
        </p:nvSpPr>
        <p:spPr>
          <a:xfrm>
            <a:off x="124359" y="6619842"/>
            <a:ext cx="86562" cy="138499"/>
          </a:xfrm>
          <a:prstGeom prst="rect">
            <a:avLst/>
          </a:prstGeom>
          <a:solidFill>
            <a:schemeClr val="accent1"/>
          </a:solidFill>
        </p:spPr>
        <p:txBody>
          <a:bodyPr wrap="non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7AB7268-2CED-4D4F-9DAF-32B864D05AF9}" type="slidenum">
              <a:rPr kumimoji="0" lang="en-US" sz="900" b="1" i="0" u="none" strike="noStrike" kern="1200" cap="none" spc="0" normalizeH="0" baseline="0" noProof="0" smtClean="0">
                <a:ln>
                  <a:noFill/>
                </a:ln>
                <a:solidFill>
                  <a:srgbClr val="FFFFFF"/>
                </a:solidFill>
                <a:effectLst/>
                <a:uLnTx/>
                <a:uFillTx/>
                <a:latin typeface="Poppins"/>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900" b="1" i="0" u="none" strike="noStrike" kern="1200" cap="none" spc="0" normalizeH="0" baseline="0" noProof="0">
              <a:ln>
                <a:noFill/>
              </a:ln>
              <a:solidFill>
                <a:srgbClr val="FFFFFF"/>
              </a:solidFill>
              <a:effectLst/>
              <a:uLnTx/>
              <a:uFillTx/>
              <a:latin typeface="Poppins"/>
              <a:ea typeface="+mn-ea"/>
              <a:cs typeface="+mn-cs"/>
            </a:endParaRPr>
          </a:p>
        </p:txBody>
      </p:sp>
      <p:sp>
        <p:nvSpPr>
          <p:cNvPr id="4" name="Text Placeholder 72">
            <a:extLst>
              <a:ext uri="{FF2B5EF4-FFF2-40B4-BE49-F238E27FC236}">
                <a16:creationId xmlns:a16="http://schemas.microsoft.com/office/drawing/2014/main" id="{497B4604-BD5A-2603-918F-6C6E2D85E28E}"/>
              </a:ext>
            </a:extLst>
          </p:cNvPr>
          <p:cNvSpPr txBox="1">
            <a:spLocks/>
          </p:cNvSpPr>
          <p:nvPr/>
        </p:nvSpPr>
        <p:spPr>
          <a:xfrm>
            <a:off x="-524935" y="6263669"/>
            <a:ext cx="6023188" cy="1394797"/>
          </a:xfrm>
          <a:prstGeom prst="rect">
            <a:avLst/>
          </a:prstGeom>
        </p:spPr>
        <p:txBody>
          <a:bodyPr wrap="square" lIns="0" tIns="0" rIns="0" bIns="0" anchor="t" anchorCtr="0">
            <a:noAutofit/>
          </a:bodyPr>
          <a:lstStyle>
            <a:lvl1pPr marL="0" indent="0" algn="l" defTabSz="914400" rtl="0" eaLnBrk="1" latinLnBrk="0" hangingPunct="1">
              <a:lnSpc>
                <a:spcPct val="120000"/>
              </a:lnSpc>
              <a:spcBef>
                <a:spcPts val="600"/>
              </a:spcBef>
              <a:buFont typeface="Arial" panose="020B0604020202020204" pitchFamily="34" charset="0"/>
              <a:buNone/>
              <a:defRPr sz="12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75000"/>
                    <a:lumOff val="25000"/>
                  </a:schemeClr>
                </a:solidFill>
                <a:latin typeface="+mj-lt"/>
                <a:ea typeface="+mn-ea"/>
                <a:cs typeface="+mn-cs"/>
              </a:defRPr>
            </a:lvl2pPr>
            <a:lvl3pPr marL="1143000" indent="-228600" algn="l" defTabSz="914400" rtl="0" eaLnBrk="1" latinLnBrk="0" hangingPunct="1">
              <a:lnSpc>
                <a:spcPct val="90000"/>
              </a:lnSpc>
              <a:spcBef>
                <a:spcPts val="300"/>
              </a:spcBef>
              <a:buFont typeface="Arial" panose="020B0604020202020204" pitchFamily="34" charset="0"/>
              <a:buChar char="•"/>
              <a:defRPr sz="1400" kern="1200">
                <a:solidFill>
                  <a:schemeClr val="tx1">
                    <a:lumMod val="75000"/>
                    <a:lumOff val="25000"/>
                  </a:schemeClr>
                </a:solidFill>
                <a:latin typeface="+mj-lt"/>
                <a:ea typeface="+mn-ea"/>
                <a:cs typeface="+mn-cs"/>
              </a:defRPr>
            </a:lvl3pPr>
            <a:lvl4pPr marL="1600200" indent="-228600" algn="l" defTabSz="914400" rtl="0" eaLnBrk="1" latinLnBrk="0" hangingPunct="1">
              <a:lnSpc>
                <a:spcPct val="90000"/>
              </a:lnSpc>
              <a:spcBef>
                <a:spcPts val="300"/>
              </a:spcBef>
              <a:buFont typeface="Arial" panose="020B0604020202020204" pitchFamily="34" charset="0"/>
              <a:buChar char="•"/>
              <a:defRPr sz="1200" kern="1200">
                <a:solidFill>
                  <a:schemeClr val="tx1">
                    <a:lumMod val="75000"/>
                    <a:lumOff val="25000"/>
                  </a:schemeClr>
                </a:solidFill>
                <a:latin typeface="+mj-lt"/>
                <a:ea typeface="+mn-ea"/>
                <a:cs typeface="+mn-cs"/>
              </a:defRPr>
            </a:lvl4pPr>
            <a:lvl5pPr marL="2057400" indent="-228600" algn="l" defTabSz="914400" rtl="0" eaLnBrk="1" latinLnBrk="0" hangingPunct="1">
              <a:lnSpc>
                <a:spcPct val="90000"/>
              </a:lnSpc>
              <a:spcBef>
                <a:spcPts val="300"/>
              </a:spcBef>
              <a:buFont typeface="Arial" panose="020B0604020202020204" pitchFamily="34" charset="0"/>
              <a:buChar char="•"/>
              <a:defRPr sz="1100" kern="1200">
                <a:solidFill>
                  <a:schemeClr val="tx1">
                    <a:lumMod val="75000"/>
                    <a:lumOff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000000"/>
              </a:solidFill>
              <a:effectLst/>
              <a:uLnTx/>
              <a:uFillTx/>
              <a:latin typeface="Poppins"/>
              <a:ea typeface="Aptos" panose="020B0004020202020204" pitchFamily="34" charset="0"/>
              <a:cs typeface="Aptos" panose="020B0004020202020204" pitchFamily="34" charset="0"/>
            </a:endParaRPr>
          </a:p>
        </p:txBody>
      </p:sp>
      <p:pic>
        <p:nvPicPr>
          <p:cNvPr id="10" name="Picture 9">
            <a:extLst>
              <a:ext uri="{FF2B5EF4-FFF2-40B4-BE49-F238E27FC236}">
                <a16:creationId xmlns:a16="http://schemas.microsoft.com/office/drawing/2014/main" id="{9B724E24-EC61-E26E-D9DC-E1ABD923BB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999" y="1105158"/>
            <a:ext cx="988419" cy="988419"/>
          </a:xfrm>
          <a:prstGeom prst="rect">
            <a:avLst/>
          </a:prstGeom>
        </p:spPr>
      </p:pic>
      <p:pic>
        <p:nvPicPr>
          <p:cNvPr id="7" name="Picture 6">
            <a:extLst>
              <a:ext uri="{FF2B5EF4-FFF2-40B4-BE49-F238E27FC236}">
                <a16:creationId xmlns:a16="http://schemas.microsoft.com/office/drawing/2014/main" id="{CCE1011C-2A8E-23AF-1BE2-EAC003D4EB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23097" y="721189"/>
            <a:ext cx="2297066" cy="1722800"/>
          </a:xfrm>
          <a:prstGeom prst="rect">
            <a:avLst/>
          </a:prstGeom>
        </p:spPr>
      </p:pic>
      <p:pic>
        <p:nvPicPr>
          <p:cNvPr id="15" name="Picture 14">
            <a:extLst>
              <a:ext uri="{FF2B5EF4-FFF2-40B4-BE49-F238E27FC236}">
                <a16:creationId xmlns:a16="http://schemas.microsoft.com/office/drawing/2014/main" id="{D5E0F899-6331-30D0-4415-A392F12EEFF8}"/>
              </a:ext>
            </a:extLst>
          </p:cNvPr>
          <p:cNvPicPr>
            <a:picLocks noChangeAspect="1"/>
          </p:cNvPicPr>
          <p:nvPr/>
        </p:nvPicPr>
        <p:blipFill>
          <a:blip r:embed="rId8">
            <a:extLst>
              <a:ext uri="{28A0092B-C50C-407E-A947-70E740481C1C}">
                <a14:useLocalDpi xmlns:a14="http://schemas.microsoft.com/office/drawing/2010/main" val="0"/>
              </a:ext>
            </a:extLst>
          </a:blip>
          <a:srcRect t="19670" b="15398"/>
          <a:stretch>
            <a:fillRect/>
          </a:stretch>
        </p:blipFill>
        <p:spPr>
          <a:xfrm>
            <a:off x="7122284" y="256199"/>
            <a:ext cx="1667333" cy="1443506"/>
          </a:xfrm>
          <a:prstGeom prst="rect">
            <a:avLst/>
          </a:prstGeom>
        </p:spPr>
      </p:pic>
      <p:pic>
        <p:nvPicPr>
          <p:cNvPr id="17" name="Picture 16">
            <a:extLst>
              <a:ext uri="{FF2B5EF4-FFF2-40B4-BE49-F238E27FC236}">
                <a16:creationId xmlns:a16="http://schemas.microsoft.com/office/drawing/2014/main" id="{3B8AEF4D-3A7C-40EE-F0D5-2A5CFD4EA3AD}"/>
              </a:ext>
            </a:extLst>
          </p:cNvPr>
          <p:cNvPicPr>
            <a:picLocks noChangeAspect="1"/>
          </p:cNvPicPr>
          <p:nvPr/>
        </p:nvPicPr>
        <p:blipFill>
          <a:blip r:embed="rId9"/>
          <a:stretch>
            <a:fillRect/>
          </a:stretch>
        </p:blipFill>
        <p:spPr>
          <a:xfrm>
            <a:off x="4089727" y="5460491"/>
            <a:ext cx="2153572" cy="1211384"/>
          </a:xfrm>
          <a:prstGeom prst="rect">
            <a:avLst/>
          </a:prstGeom>
        </p:spPr>
      </p:pic>
      <p:pic>
        <p:nvPicPr>
          <p:cNvPr id="23" name="Picture 22">
            <a:extLst>
              <a:ext uri="{FF2B5EF4-FFF2-40B4-BE49-F238E27FC236}">
                <a16:creationId xmlns:a16="http://schemas.microsoft.com/office/drawing/2014/main" id="{142B3686-F326-D6BB-7722-F1D829699E08}"/>
              </a:ext>
            </a:extLst>
          </p:cNvPr>
          <p:cNvPicPr>
            <a:picLocks noChangeAspect="1"/>
          </p:cNvPicPr>
          <p:nvPr/>
        </p:nvPicPr>
        <p:blipFill>
          <a:blip r:embed="rId10"/>
          <a:stretch>
            <a:fillRect/>
          </a:stretch>
        </p:blipFill>
        <p:spPr>
          <a:xfrm>
            <a:off x="2309792" y="5468818"/>
            <a:ext cx="1168879" cy="1211384"/>
          </a:xfrm>
          <a:prstGeom prst="rect">
            <a:avLst/>
          </a:prstGeom>
        </p:spPr>
      </p:pic>
      <p:pic>
        <p:nvPicPr>
          <p:cNvPr id="26" name="Picture 25">
            <a:extLst>
              <a:ext uri="{FF2B5EF4-FFF2-40B4-BE49-F238E27FC236}">
                <a16:creationId xmlns:a16="http://schemas.microsoft.com/office/drawing/2014/main" id="{E6A3883A-7EE2-0571-23C4-EFE129F5CB6B}"/>
              </a:ext>
            </a:extLst>
          </p:cNvPr>
          <p:cNvPicPr>
            <a:picLocks noChangeAspect="1"/>
          </p:cNvPicPr>
          <p:nvPr/>
        </p:nvPicPr>
        <p:blipFill>
          <a:blip r:embed="rId11"/>
          <a:stretch>
            <a:fillRect/>
          </a:stretch>
        </p:blipFill>
        <p:spPr>
          <a:xfrm>
            <a:off x="5166513" y="986557"/>
            <a:ext cx="773644" cy="884165"/>
          </a:xfrm>
          <a:prstGeom prst="rect">
            <a:avLst/>
          </a:prstGeom>
        </p:spPr>
      </p:pic>
      <p:pic>
        <p:nvPicPr>
          <p:cNvPr id="28" name="Picture 27">
            <a:extLst>
              <a:ext uri="{FF2B5EF4-FFF2-40B4-BE49-F238E27FC236}">
                <a16:creationId xmlns:a16="http://schemas.microsoft.com/office/drawing/2014/main" id="{E73BD8B8-FDA2-11FF-9E74-E93E3C34AA0C}"/>
              </a:ext>
            </a:extLst>
          </p:cNvPr>
          <p:cNvPicPr>
            <a:picLocks noChangeAspect="1"/>
          </p:cNvPicPr>
          <p:nvPr/>
        </p:nvPicPr>
        <p:blipFill>
          <a:blip r:embed="rId12"/>
          <a:stretch>
            <a:fillRect/>
          </a:stretch>
        </p:blipFill>
        <p:spPr>
          <a:xfrm>
            <a:off x="426814" y="5508915"/>
            <a:ext cx="1507182" cy="1006798"/>
          </a:xfrm>
          <a:prstGeom prst="rect">
            <a:avLst/>
          </a:prstGeom>
        </p:spPr>
      </p:pic>
    </p:spTree>
    <p:extLst>
      <p:ext uri="{BB962C8B-B14F-4D97-AF65-F5344CB8AC3E}">
        <p14:creationId xmlns:p14="http://schemas.microsoft.com/office/powerpoint/2010/main" val="46011566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7c08670-a54f-4936-a214-c145e07db242" xsi:nil="true"/>
    <lcf76f155ced4ddcb4097134ff3c332f xmlns="d308c805-8a0f-4d9b-8b92-5f4f0a04b526">
      <Terms xmlns="http://schemas.microsoft.com/office/infopath/2007/PartnerControls"/>
    </lcf76f155ced4ddcb4097134ff3c332f>
    <Start_x0020_Date xmlns="d308c805-8a0f-4d9b-8b92-5f4f0a04b526" xsi:nil="true"/>
    <End_x0020_Date xmlns="d308c805-8a0f-4d9b-8b92-5f4f0a04b52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51BADD7726FDC4F93AB53AC6324C022" ma:contentTypeVersion="17" ma:contentTypeDescription="Create a new document." ma:contentTypeScope="" ma:versionID="4152eedee2cc0586e61ece53d231e1ae">
  <xsd:schema xmlns:xsd="http://www.w3.org/2001/XMLSchema" xmlns:xs="http://www.w3.org/2001/XMLSchema" xmlns:p="http://schemas.microsoft.com/office/2006/metadata/properties" xmlns:ns2="e7c08670-a54f-4936-a214-c145e07db242" xmlns:ns3="d308c805-8a0f-4d9b-8b92-5f4f0a04b526" targetNamespace="http://schemas.microsoft.com/office/2006/metadata/properties" ma:root="true" ma:fieldsID="1b4056f158854742803b09a5a95ea360" ns2:_="" ns3:_="">
    <xsd:import namespace="e7c08670-a54f-4936-a214-c145e07db242"/>
    <xsd:import namespace="d308c805-8a0f-4d9b-8b92-5f4f0a04b52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Start_x0020_Date" minOccurs="0"/>
                <xsd:element ref="ns3:End_x0020_Date"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BillingMetadata"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c08670-a54f-4936-a214-c145e07db2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75bf884-07aa-4b76-aa2c-d383c7e7656e}" ma:internalName="TaxCatchAll" ma:showField="CatchAllData" ma:web="e7c08670-a54f-4936-a214-c145e07db2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308c805-8a0f-4d9b-8b92-5f4f0a04b52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Start_x0020_Date" ma:index="13" nillable="true" ma:displayName="Start Date" ma:format="DateOnly" ma:internalName="Start_x0020_Date">
      <xsd:simpleType>
        <xsd:restriction base="dms:DateTime"/>
      </xsd:simpleType>
    </xsd:element>
    <xsd:element name="End_x0020_Date" ma:index="14" nillable="true" ma:displayName="End Date" ma:format="DateOnly" ma:internalName="End_x0020_Date">
      <xsd:simpleType>
        <xsd:restriction base="dms:DateTim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226c0f6-d61e-4e16-925a-9d366514bf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6D4733-C81B-468E-B7C1-AD0818AFC72C}">
  <ds:schemaRefs>
    <ds:schemaRef ds:uri="http://schemas.microsoft.com/sharepoint/v3/contenttype/forms"/>
  </ds:schemaRefs>
</ds:datastoreItem>
</file>

<file path=customXml/itemProps2.xml><?xml version="1.0" encoding="utf-8"?>
<ds:datastoreItem xmlns:ds="http://schemas.openxmlformats.org/officeDocument/2006/customXml" ds:itemID="{D88B037A-CA9E-4599-B46D-BEB469B92CCB}">
  <ds:schemaRefs>
    <ds:schemaRef ds:uri="19e53e80-b19b-458e-ad38-b1ba27d483ea"/>
    <ds:schemaRef ds:uri="4db574d3-d24d-4699-8b9f-3470e528713f"/>
    <ds:schemaRef ds:uri="d308c805-8a0f-4d9b-8b92-5f4f0a04b526"/>
    <ds:schemaRef ds:uri="e7c08670-a54f-4936-a214-c145e07db24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F38CF31-E030-4377-9953-9BFD2C53967C}">
  <ds:schemaRefs>
    <ds:schemaRef ds:uri="d308c805-8a0f-4d9b-8b92-5f4f0a04b526"/>
    <ds:schemaRef ds:uri="e7c08670-a54f-4936-a214-c145e07db2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2729</Words>
  <Application>Microsoft Office PowerPoint</Application>
  <PresentationFormat>Widescreen</PresentationFormat>
  <Paragraphs>214</Paragraphs>
  <Slides>22</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Aptos</vt:lpstr>
      <vt:lpstr>Arial</vt:lpstr>
      <vt:lpstr>Calibri</vt:lpstr>
      <vt:lpstr>Calibri Light</vt:lpstr>
      <vt:lpstr>EurostileExtReg</vt:lpstr>
      <vt:lpstr>Poppins</vt:lpstr>
      <vt:lpstr>Poppins SemiBold</vt:lpstr>
      <vt:lpstr>Custom Design</vt:lpstr>
      <vt:lpstr>1_Custom Design</vt:lpstr>
      <vt:lpstr>Distributor Advisory Council Members</vt:lpstr>
      <vt:lpstr>Grace Technologies’ Representatives</vt:lpstr>
      <vt:lpstr>Grace Technologies’ Representatives</vt:lpstr>
      <vt:lpstr>Grace Technologies’ Representatives</vt:lpstr>
      <vt:lpstr>Grace Technologies’ Representatives</vt:lpstr>
      <vt:lpstr>Grace Technologies’ Representatives</vt:lpstr>
      <vt:lpstr>Rockwell Council Members</vt:lpstr>
      <vt:lpstr>Chris Gerber, Smart Devices Manager, Van Meter Rockwell Council Member</vt:lpstr>
      <vt:lpstr>Robert Werkman Industrial Solutions and Service Manager-Northern CA</vt:lpstr>
      <vt:lpstr>Dean Bickerton, Account Manager, The Reynolds Company Rockwell Council Member</vt:lpstr>
      <vt:lpstr>Ahmad Khosti, Sales &amp; Acct Management Director, Border States Rockwell Council Member</vt:lpstr>
      <vt:lpstr>Dan Goulet, Director of Automation Marketing, Rexel  Rockwell Council Member</vt:lpstr>
      <vt:lpstr>Jeff Jones, Automation Group Manager, McNaughton-McKay Rockwell Council Member</vt:lpstr>
      <vt:lpstr>Tony Monday, Product Manager, Enclosures, Werner Rockwell Council Member</vt:lpstr>
      <vt:lpstr>Ray Archer, VP Industrial Sales &amp; Solutions, Crawford Electric Rockwell Council Member</vt:lpstr>
      <vt:lpstr>Non-Rockwell Council Members</vt:lpstr>
      <vt:lpstr>Bill Hirschinger, Director of Engineering, Standard Electric Non-Rockwell Council Member</vt:lpstr>
      <vt:lpstr>Louie Scheiderer, Director, Engineering &amp; Technical Services, Crescent Electric Non-Rockwell Council Member</vt:lpstr>
      <vt:lpstr>Bill Stone, VP Digital Buildings &amp; Factories, Mayer Electric Non-Rockwell Council Member</vt:lpstr>
      <vt:lpstr>Dean Dobitz, VP of Industrial Sales, Viking Electric Non-Rockwell Council Member</vt:lpstr>
      <vt:lpstr>David Tozi, Sales Director, Automation &amp; Controls, Wesco Non-Rockwell Council Member</vt:lpstr>
      <vt:lpstr>Ben Fordree, Industrial Sales Director, Border States  Non-Rockwell Council Member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Brook Breitsprecher</dc:creator>
  <cp:lastModifiedBy>Emma Wentzel</cp:lastModifiedBy>
  <cp:revision>1</cp:revision>
  <dcterms:created xsi:type="dcterms:W3CDTF">2026-02-03T15:40:55Z</dcterms:created>
  <dcterms:modified xsi:type="dcterms:W3CDTF">2026-06-03T15:47:13Z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0x010100C51BADD7726FDC4F93AB53AC6324C022</vt:lpwstr>
  </property>
  <property fmtid="{D5CDD505-2E9C-101B-9397-08002B2CF9AE}" pid="3" name="MediaServiceImageTags">
    <vt:lpwstr/>
  </property>
</Properties>
</file>