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DC2513-B37E-4C28-AC28-107311FDBC39}" v="1" dt="2026-07-30T17:40:16.4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Wentzel" userId="91e679a2-c978-4083-b29c-db08bbab2e55" providerId="ADAL" clId="{1F18AED2-067A-4C62-A5E3-B92AFA961D60}"/>
    <pc:docChg chg="modSld">
      <pc:chgData name="Emma Wentzel" userId="91e679a2-c978-4083-b29c-db08bbab2e55" providerId="ADAL" clId="{1F18AED2-067A-4C62-A5E3-B92AFA961D60}" dt="2026-07-30T17:37:31.332" v="26" actId="20577"/>
      <pc:docMkLst>
        <pc:docMk/>
      </pc:docMkLst>
      <pc:sldChg chg="modSp mod">
        <pc:chgData name="Emma Wentzel" userId="91e679a2-c978-4083-b29c-db08bbab2e55" providerId="ADAL" clId="{1F18AED2-067A-4C62-A5E3-B92AFA961D60}" dt="2026-07-30T17:37:31.332" v="26" actId="20577"/>
        <pc:sldMkLst>
          <pc:docMk/>
          <pc:sldMk cId="158069420" sldId="257"/>
        </pc:sldMkLst>
        <pc:spChg chg="mod">
          <ac:chgData name="Emma Wentzel" userId="91e679a2-c978-4083-b29c-db08bbab2e55" providerId="ADAL" clId="{1F18AED2-067A-4C62-A5E3-B92AFA961D60}" dt="2026-07-30T17:37:31.332" v="26" actId="20577"/>
          <ac:spMkLst>
            <pc:docMk/>
            <pc:sldMk cId="158069420" sldId="257"/>
            <ac:spMk id="10" creationId="{1003CC21-A9EC-ED61-0A3A-2452646F13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16D4F-230D-9837-979B-9F1DDC5D1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45867-82EA-1A4D-F876-6C59622D9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F3E21-89AA-0CFA-AE60-9949DD364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6385052"/>
            <a:ext cx="633984" cy="365125"/>
          </a:xfrm>
          <a:prstGeom prst="rect">
            <a:avLst/>
          </a:prstGeom>
        </p:spPr>
        <p:txBody>
          <a:bodyPr/>
          <a:lstStyle/>
          <a:p>
            <a:fld id="{D7B50486-64C0-4AFF-930C-309F3A53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44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EA8F9-290E-C4DD-40B4-D096C5D88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EB633-53B6-AA70-9651-EA57C2742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1638" y="1825625"/>
            <a:ext cx="4828162" cy="4136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1F66B-F7C2-0ED2-4688-32E9F0748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2" y="1825625"/>
            <a:ext cx="5181600" cy="4136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3214C9F-BAD2-6BF6-1ADA-10501A086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6385052"/>
            <a:ext cx="633984" cy="365125"/>
          </a:xfrm>
          <a:prstGeom prst="rect">
            <a:avLst/>
          </a:prstGeom>
        </p:spPr>
        <p:txBody>
          <a:bodyPr/>
          <a:lstStyle/>
          <a:p>
            <a:fld id="{D7B50486-64C0-4AFF-930C-309F3A53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6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1E26D-4CD3-A5A4-C486-293A9B0B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388" y="1365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C85DF-4FFE-4377-5D1C-25164BB72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8388" y="1681163"/>
            <a:ext cx="4929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650A2C-43CF-3BFD-817A-856D9E5D9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8388" y="2505075"/>
            <a:ext cx="49291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A67D8E-FC74-11C5-78BF-EE1F08FF34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7A07A7-3438-6588-94DA-AF1D51DF18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C1697B-88E2-E948-8C2F-03457C7CA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3988" y="6375908"/>
            <a:ext cx="2743200" cy="365125"/>
          </a:xfrm>
          <a:prstGeom prst="rect">
            <a:avLst/>
          </a:prstGeom>
        </p:spPr>
        <p:txBody>
          <a:bodyPr/>
          <a:lstStyle/>
          <a:p>
            <a:fld id="{D7B50486-64C0-4AFF-930C-309F3A53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13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3104EF-3DF8-D821-05F4-F3162409615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" y="0"/>
            <a:ext cx="12180898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BE008C-E124-58EB-00CD-E97789A5CF96}"/>
              </a:ext>
            </a:extLst>
          </p:cNvPr>
          <p:cNvCxnSpPr>
            <a:cxnSpLocks/>
          </p:cNvCxnSpPr>
          <p:nvPr userDrawn="1"/>
        </p:nvCxnSpPr>
        <p:spPr>
          <a:xfrm>
            <a:off x="1191638" y="1136110"/>
            <a:ext cx="11000362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E53541-7035-52A4-BAD2-A4D46B5A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38" y="1531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510F9-8113-DE2E-1114-200226FAE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638" y="1821386"/>
            <a:ext cx="10622410" cy="4140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253C261-738F-B30C-3B93-6BFF4CD8A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8016" y="6385052"/>
            <a:ext cx="633984" cy="365125"/>
          </a:xfrm>
          <a:prstGeom prst="rect">
            <a:avLst/>
          </a:prstGeom>
        </p:spPr>
        <p:txBody>
          <a:bodyPr/>
          <a:lstStyle/>
          <a:p>
            <a:fld id="{D7B50486-64C0-4AFF-930C-309F3A537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477905.fs1.hubspotusercontent-na1.net/hubfs/477905/Channel/GraceSense%20WasteWater%20Case%20Studies/Municipal%20Water%20Case%20Study%20-%20GraceSense.pdf" TargetMode="External"/><Relationship Id="rId2" Type="http://schemas.openxmlformats.org/officeDocument/2006/relationships/hyperlink" Target="https://477905.fs1.hubspotusercontent-na1.net/hubfs/477905/Channel/GraceSense%20WasteWater%20Case%20Studies/GS-PMS-CS-WW-EN.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477905.fs1.hubspotusercontent-na1.net/hubfs/477905/ALL%20MARKETING%20DOCS/Grace%20PESDs/Combo%20Units/Voltage%20Test%20Station/SS-VTS-CS1-EN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297E55F-6077-8BFB-FD18-BF8BF3515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Water/Wastewater Case Studies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003CC21-A9EC-ED61-0A3A-2452646F1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Machine Health Monitoring in Waste &amp; Wastewater Applications</a:t>
            </a:r>
            <a:endParaRPr lang="en-US" dirty="0"/>
          </a:p>
          <a:p>
            <a:r>
              <a:rPr lang="en-US" dirty="0">
                <a:hlinkClick r:id="rId3"/>
              </a:rPr>
              <a:t>Municipal Water Case Study – GraceSense</a:t>
            </a:r>
            <a:endParaRPr lang="en-US" dirty="0"/>
          </a:p>
          <a:p>
            <a:r>
              <a:rPr lang="en-US" dirty="0">
                <a:hlinkClick r:id="rId4"/>
              </a:rPr>
              <a:t>PESD Wastewater Case Study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942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c08670-a54f-4936-a214-c145e07db242" xsi:nil="true"/>
    <lcf76f155ced4ddcb4097134ff3c332f xmlns="d308c805-8a0f-4d9b-8b92-5f4f0a04b526">
      <Terms xmlns="http://schemas.microsoft.com/office/infopath/2007/PartnerControls"/>
    </lcf76f155ced4ddcb4097134ff3c332f>
    <Start_x0020_Date xmlns="d308c805-8a0f-4d9b-8b92-5f4f0a04b526" xsi:nil="true"/>
    <End_x0020_Date xmlns="d308c805-8a0f-4d9b-8b92-5f4f0a04b52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1BADD7726FDC4F93AB53AC6324C022" ma:contentTypeVersion="17" ma:contentTypeDescription="Create a new document." ma:contentTypeScope="" ma:versionID="4152eedee2cc0586e61ece53d231e1ae">
  <xsd:schema xmlns:xsd="http://www.w3.org/2001/XMLSchema" xmlns:xs="http://www.w3.org/2001/XMLSchema" xmlns:p="http://schemas.microsoft.com/office/2006/metadata/properties" xmlns:ns2="e7c08670-a54f-4936-a214-c145e07db242" xmlns:ns3="d308c805-8a0f-4d9b-8b92-5f4f0a04b526" targetNamespace="http://schemas.microsoft.com/office/2006/metadata/properties" ma:root="true" ma:fieldsID="1b4056f158854742803b09a5a95ea360" ns2:_="" ns3:_="">
    <xsd:import namespace="e7c08670-a54f-4936-a214-c145e07db242"/>
    <xsd:import namespace="d308c805-8a0f-4d9b-8b92-5f4f0a04b52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Start_x0020_Date" minOccurs="0"/>
                <xsd:element ref="ns3:End_x0020_Date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BillingMetadata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c08670-a54f-4936-a214-c145e07db2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75bf884-07aa-4b76-aa2c-d383c7e7656e}" ma:internalName="TaxCatchAll" ma:showField="CatchAllData" ma:web="e7c08670-a54f-4936-a214-c145e07db2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08c805-8a0f-4d9b-8b92-5f4f0a04b5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Start_x0020_Date" ma:index="13" nillable="true" ma:displayName="Start Date" ma:format="DateOnly" ma:internalName="Start_x0020_Date">
      <xsd:simpleType>
        <xsd:restriction base="dms:DateTime"/>
      </xsd:simpleType>
    </xsd:element>
    <xsd:element name="End_x0020_Date" ma:index="14" nillable="true" ma:displayName="End Date" ma:format="DateOnly" ma:internalName="End_x0020_Date">
      <xsd:simpleType>
        <xsd:restriction base="dms:DateTim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226c0f6-d61e-4e16-925a-9d366514b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4922F7-3339-4492-B46C-67D0FE7CB8B2}">
  <ds:schemaRefs>
    <ds:schemaRef ds:uri="http://purl.org/dc/elements/1.1/"/>
    <ds:schemaRef ds:uri="19e53e80-b19b-458e-ad38-b1ba27d483ea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4db574d3-d24d-4699-8b9f-3470e528713f"/>
    <ds:schemaRef ds:uri="http://purl.org/dc/terms/"/>
    <ds:schemaRef ds:uri="e7c08670-a54f-4936-a214-c145e07db242"/>
    <ds:schemaRef ds:uri="d308c805-8a0f-4d9b-8b92-5f4f0a04b526"/>
  </ds:schemaRefs>
</ds:datastoreItem>
</file>

<file path=customXml/itemProps2.xml><?xml version="1.0" encoding="utf-8"?>
<ds:datastoreItem xmlns:ds="http://schemas.openxmlformats.org/officeDocument/2006/customXml" ds:itemID="{20ADC883-332D-4FEA-9035-F6BDCF8CC6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A12737-02B0-473E-8828-79A891F8B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c08670-a54f-4936-a214-c145e07db242"/>
    <ds:schemaRef ds:uri="d308c805-8a0f-4d9b-8b92-5f4f0a04b5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Custom Design</vt:lpstr>
      <vt:lpstr>Water/Wastewater Case Studies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Brook Breitsprecher</dc:creator>
  <cp:lastModifiedBy>Emma Wentzel</cp:lastModifiedBy>
  <cp:revision>7</cp:revision>
  <dcterms:created xsi:type="dcterms:W3CDTF">2026-02-03T15:12:23Z</dcterms:created>
  <dcterms:modified xsi:type="dcterms:W3CDTF">2026-07-30T17:40:25Z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0x010100C51BADD7726FDC4F93AB53AC6324C022</vt:lpwstr>
  </property>
  <property fmtid="{D5CDD505-2E9C-101B-9397-08002B2CF9AE}" pid="3" name="MediaServiceImageTags">
    <vt:lpwstr/>
  </property>
</Properties>
</file>