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1883" r:id="rId16"/>
    <p:sldId id="267" r:id="rId17"/>
    <p:sldId id="268" r:id="rId18"/>
    <p:sldId id="269" r:id="rId19"/>
    <p:sldId id="272" r:id="rId2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931779-D3EB-20F0-63F3-FE89D6259955}" v="5" dt="2026-02-25T17:39:49.754"/>
    <p1510:client id="{5B5DE5CB-9E6C-62DA-275C-2EF43A5BA5C4}" v="1" dt="2026-02-24T16:16:47.9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88E0C-F719-4F50-BF23-5E4A48A41A67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E5EB3-AC79-490A-A0C8-BE1294CB7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91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54D8D6-F757-23F4-35B2-4EB6004B64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03" y="1"/>
            <a:ext cx="16241195" cy="9143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985BF-E7C3-A20C-925E-E8B571FE6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95199" y="8475134"/>
            <a:ext cx="3657600" cy="486833"/>
          </a:xfrm>
        </p:spPr>
        <p:txBody>
          <a:bodyPr/>
          <a:lstStyle/>
          <a:p>
            <a:fld id="{5C40935C-98A6-4F60-8B1D-8D4D9F476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01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477905.fs1.hubspotusercontent-na1.net/hubfs/477905/Channel/Pick_and_Play_Partner_Playbook-%20FINAL.pdf" TargetMode="External"/><Relationship Id="rId2" Type="http://schemas.openxmlformats.org/officeDocument/2006/relationships/hyperlink" Target="https://477905.fs1.hubspotusercontent-na1.net/hubfs/477905/Channel/Target%20Account%20Wins-%20Reference%20Distributor%20Copy%20(2).pdf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D4B32-2502-90E4-7EA9-21E678130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FB71CF-25C1-422A-13F3-85D937D32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00" y="527051"/>
            <a:ext cx="14605000" cy="808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949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77186-05DD-A630-EDAF-84C3B6072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44E1B7-5603-CA85-274D-48A14690A3E1}"/>
              </a:ext>
            </a:extLst>
          </p:cNvPr>
          <p:cNvSpPr txBox="1"/>
          <p:nvPr/>
        </p:nvSpPr>
        <p:spPr>
          <a:xfrm>
            <a:off x="584200" y="762000"/>
            <a:ext cx="15316200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/>
              <a:t>Resources: </a:t>
            </a:r>
          </a:p>
          <a:p>
            <a:endParaRPr lang="en-US" sz="5400" b="1"/>
          </a:p>
          <a:p>
            <a:r>
              <a:rPr lang="en-US" sz="5400" b="1" dirty="0">
                <a:hlinkClick r:id="rId2"/>
              </a:rPr>
              <a:t>Target Customer Guide </a:t>
            </a:r>
            <a:endParaRPr lang="en-US" sz="5400" b="1" dirty="0"/>
          </a:p>
          <a:p>
            <a:r>
              <a:rPr lang="en-US" sz="5400" b="1" dirty="0">
                <a:hlinkClick r:id="rId3"/>
              </a:rPr>
              <a:t>Partnership Guide</a:t>
            </a:r>
            <a:endParaRPr lang="en-US" sz="5400" b="1" dirty="0"/>
          </a:p>
          <a:p>
            <a:endParaRPr lang="en-US" sz="5400" b="1" dirty="0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2662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308c805-8a0f-4d9b-8b92-5f4f0a04b526">
      <Terms xmlns="http://schemas.microsoft.com/office/infopath/2007/PartnerControls"/>
    </lcf76f155ced4ddcb4097134ff3c332f>
    <TaxCatchAll xmlns="e7c08670-a54f-4936-a214-c145e07db242" xsi:nil="true"/>
    <Start_x0020_Date xmlns="d308c805-8a0f-4d9b-8b92-5f4f0a04b526" xsi:nil="true"/>
    <End_x0020_Date xmlns="d308c805-8a0f-4d9b-8b92-5f4f0a04b52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1BADD7726FDC4F93AB53AC6324C022" ma:contentTypeVersion="16" ma:contentTypeDescription="Create a new document." ma:contentTypeScope="" ma:versionID="57a0b72549a461d89150e7fe35d9a239">
  <xsd:schema xmlns:xsd="http://www.w3.org/2001/XMLSchema" xmlns:xs="http://www.w3.org/2001/XMLSchema" xmlns:p="http://schemas.microsoft.com/office/2006/metadata/properties" xmlns:ns2="e7c08670-a54f-4936-a214-c145e07db242" xmlns:ns3="d308c805-8a0f-4d9b-8b92-5f4f0a04b526" targetNamespace="http://schemas.microsoft.com/office/2006/metadata/properties" ma:root="true" ma:fieldsID="2ee68480bee8b57bc4e412a3451576b8" ns2:_="" ns3:_="">
    <xsd:import namespace="e7c08670-a54f-4936-a214-c145e07db242"/>
    <xsd:import namespace="d308c805-8a0f-4d9b-8b92-5f4f0a04b52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Start_x0020_Date" minOccurs="0"/>
                <xsd:element ref="ns3:End_x0020_Date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c08670-a54f-4936-a214-c145e07db24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75bf884-07aa-4b76-aa2c-d383c7e7656e}" ma:internalName="TaxCatchAll" ma:showField="CatchAllData" ma:web="e7c08670-a54f-4936-a214-c145e07db2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08c805-8a0f-4d9b-8b92-5f4f0a04b5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Start_x0020_Date" ma:index="13" nillable="true" ma:displayName="Start Date" ma:format="DateOnly" ma:internalName="Start_x0020_Date">
      <xsd:simpleType>
        <xsd:restriction base="dms:DateTime"/>
      </xsd:simpleType>
    </xsd:element>
    <xsd:element name="End_x0020_Date" ma:index="14" nillable="true" ma:displayName="End Date" ma:format="DateOnly" ma:internalName="End_x0020_Date">
      <xsd:simpleType>
        <xsd:restriction base="dms:DateTim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226c0f6-d61e-4e16-925a-9d366514b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EBB819E-28D3-4709-B1AF-F4DD7C23F1C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48409D-EB45-4F5A-96AF-20A13F3F1C78}">
  <ds:schemaRefs>
    <ds:schemaRef ds:uri="d308c805-8a0f-4d9b-8b92-5f4f0a04b526"/>
    <ds:schemaRef ds:uri="e7c08670-a54f-4936-a214-c145e07db24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E98AB4C-AC11-4871-8950-3486DA904C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c08670-a54f-4936-a214-c145e07db242"/>
    <ds:schemaRef ds:uri="d308c805-8a0f-4d9b-8b92-5f4f0a04b5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Shannon Whiting</dc:creator>
  <cp:revision>5</cp:revision>
  <dcterms:created xsi:type="dcterms:W3CDTF">2006-08-16T00:00:00Z</dcterms:created>
  <dcterms:modified xsi:type="dcterms:W3CDTF">2026-02-25T17:39:51Z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0x010100C51BADD7726FDC4F93AB53AC6324C022</vt:lpwstr>
  </property>
  <property fmtid="{D5CDD505-2E9C-101B-9397-08002B2CF9AE}" pid="3" name="MediaServiceImageTags">
    <vt:lpwstr/>
  </property>
</Properties>
</file>